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10"/>
  </p:notesMasterIdLst>
  <p:handoutMasterIdLst>
    <p:handoutMasterId r:id="rId11"/>
  </p:handoutMasterIdLst>
  <p:sldIdLst>
    <p:sldId id="466" r:id="rId2"/>
    <p:sldId id="467" r:id="rId3"/>
    <p:sldId id="468" r:id="rId4"/>
    <p:sldId id="471" r:id="rId5"/>
    <p:sldId id="473" r:id="rId6"/>
    <p:sldId id="477" r:id="rId7"/>
    <p:sldId id="478" r:id="rId8"/>
    <p:sldId id="479" r:id="rId9"/>
  </p:sldIdLst>
  <p:sldSz cx="9144000" cy="6858000" type="screen4x3"/>
  <p:notesSz cx="6784975" cy="9906000"/>
  <p:defaultTextStyle>
    <a:defPPr>
      <a:defRPr lang="cs-CZ"/>
    </a:defPPr>
    <a:lvl1pPr algn="l" rtl="0" fontAlgn="base">
      <a:spcBef>
        <a:spcPct val="0"/>
      </a:spcBef>
      <a:spcAft>
        <a:spcPct val="0"/>
      </a:spcAft>
      <a:defRPr sz="3200" kern="1200">
        <a:solidFill>
          <a:schemeClr val="tx2"/>
        </a:solidFill>
        <a:latin typeface="Arial" charset="0"/>
        <a:ea typeface="+mn-ea"/>
        <a:cs typeface="+mn-cs"/>
      </a:defRPr>
    </a:lvl1pPr>
    <a:lvl2pPr marL="457200" algn="l" rtl="0" fontAlgn="base">
      <a:spcBef>
        <a:spcPct val="0"/>
      </a:spcBef>
      <a:spcAft>
        <a:spcPct val="0"/>
      </a:spcAft>
      <a:defRPr sz="3200" kern="1200">
        <a:solidFill>
          <a:schemeClr val="tx2"/>
        </a:solidFill>
        <a:latin typeface="Arial" charset="0"/>
        <a:ea typeface="+mn-ea"/>
        <a:cs typeface="+mn-cs"/>
      </a:defRPr>
    </a:lvl2pPr>
    <a:lvl3pPr marL="914400" algn="l" rtl="0" fontAlgn="base">
      <a:spcBef>
        <a:spcPct val="0"/>
      </a:spcBef>
      <a:spcAft>
        <a:spcPct val="0"/>
      </a:spcAft>
      <a:defRPr sz="3200" kern="1200">
        <a:solidFill>
          <a:schemeClr val="tx2"/>
        </a:solidFill>
        <a:latin typeface="Arial" charset="0"/>
        <a:ea typeface="+mn-ea"/>
        <a:cs typeface="+mn-cs"/>
      </a:defRPr>
    </a:lvl3pPr>
    <a:lvl4pPr marL="1371600" algn="l" rtl="0" fontAlgn="base">
      <a:spcBef>
        <a:spcPct val="0"/>
      </a:spcBef>
      <a:spcAft>
        <a:spcPct val="0"/>
      </a:spcAft>
      <a:defRPr sz="3200" kern="1200">
        <a:solidFill>
          <a:schemeClr val="tx2"/>
        </a:solidFill>
        <a:latin typeface="Arial" charset="0"/>
        <a:ea typeface="+mn-ea"/>
        <a:cs typeface="+mn-cs"/>
      </a:defRPr>
    </a:lvl4pPr>
    <a:lvl5pPr marL="1828800" algn="l" rtl="0" fontAlgn="base">
      <a:spcBef>
        <a:spcPct val="0"/>
      </a:spcBef>
      <a:spcAft>
        <a:spcPct val="0"/>
      </a:spcAft>
      <a:defRPr sz="3200" kern="1200">
        <a:solidFill>
          <a:schemeClr val="tx2"/>
        </a:solidFill>
        <a:latin typeface="Arial" charset="0"/>
        <a:ea typeface="+mn-ea"/>
        <a:cs typeface="+mn-cs"/>
      </a:defRPr>
    </a:lvl5pPr>
    <a:lvl6pPr marL="2286000" algn="l" defTabSz="914400" rtl="0" eaLnBrk="1" latinLnBrk="0" hangingPunct="1">
      <a:defRPr sz="3200" kern="1200">
        <a:solidFill>
          <a:schemeClr val="tx2"/>
        </a:solidFill>
        <a:latin typeface="Arial" charset="0"/>
        <a:ea typeface="+mn-ea"/>
        <a:cs typeface="+mn-cs"/>
      </a:defRPr>
    </a:lvl6pPr>
    <a:lvl7pPr marL="2743200" algn="l" defTabSz="914400" rtl="0" eaLnBrk="1" latinLnBrk="0" hangingPunct="1">
      <a:defRPr sz="3200" kern="1200">
        <a:solidFill>
          <a:schemeClr val="tx2"/>
        </a:solidFill>
        <a:latin typeface="Arial" charset="0"/>
        <a:ea typeface="+mn-ea"/>
        <a:cs typeface="+mn-cs"/>
      </a:defRPr>
    </a:lvl7pPr>
    <a:lvl8pPr marL="3200400" algn="l" defTabSz="914400" rtl="0" eaLnBrk="1" latinLnBrk="0" hangingPunct="1">
      <a:defRPr sz="3200" kern="1200">
        <a:solidFill>
          <a:schemeClr val="tx2"/>
        </a:solidFill>
        <a:latin typeface="Arial" charset="0"/>
        <a:ea typeface="+mn-ea"/>
        <a:cs typeface="+mn-cs"/>
      </a:defRPr>
    </a:lvl8pPr>
    <a:lvl9pPr marL="3657600" algn="l" defTabSz="914400" rtl="0" eaLnBrk="1" latinLnBrk="0" hangingPunct="1">
      <a:defRPr sz="3200" kern="1200">
        <a:solidFill>
          <a:schemeClr val="tx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1F2610"/>
    <a:srgbClr val="855F1B"/>
    <a:srgbClr val="FF33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51" autoAdjust="0"/>
    <p:restoredTop sz="82823" autoAdjust="0"/>
  </p:normalViewPr>
  <p:slideViewPr>
    <p:cSldViewPr>
      <p:cViewPr varScale="1">
        <p:scale>
          <a:sx n="95" d="100"/>
          <a:sy n="95" d="100"/>
        </p:scale>
        <p:origin x="16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892CCD-AABD-48C6-B1AD-03CD73BEE807}" type="doc">
      <dgm:prSet loTypeId="urn:microsoft.com/office/officeart/2005/8/layout/list1" loCatId="list" qsTypeId="urn:microsoft.com/office/officeart/2005/8/quickstyle/3d7" qsCatId="3D" csTypeId="urn:microsoft.com/office/officeart/2005/8/colors/accent3_2" csCatId="accent3" phldr="1"/>
      <dgm:spPr/>
      <dgm:t>
        <a:bodyPr/>
        <a:lstStyle/>
        <a:p>
          <a:endParaRPr lang="sk-SK"/>
        </a:p>
      </dgm:t>
    </dgm:pt>
    <dgm:pt modelId="{668A696D-6B86-42CA-9C58-CDCF218A7D1E}">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GB" sz="3000" b="1" noProof="0" dirty="0">
              <a:solidFill>
                <a:schemeClr val="tx1"/>
              </a:solidFill>
            </a:rPr>
            <a:t>Implementation period</a:t>
          </a:r>
        </a:p>
      </dgm:t>
    </dgm:pt>
    <dgm:pt modelId="{9E8E9307-AE31-47E1-93C1-556F618C2D6C}" type="parTrans" cxnId="{371EA4ED-1D1C-4EDB-9724-F7FFDE1674CB}">
      <dgm:prSet/>
      <dgm:spPr/>
      <dgm:t>
        <a:bodyPr/>
        <a:lstStyle/>
        <a:p>
          <a:endParaRPr lang="sk-SK" sz="2000" b="1">
            <a:solidFill>
              <a:srgbClr val="002060"/>
            </a:solidFill>
          </a:endParaRPr>
        </a:p>
      </dgm:t>
    </dgm:pt>
    <dgm:pt modelId="{43F55DE0-A6F0-44C1-9B76-778C6B32EEB3}" type="sibTrans" cxnId="{371EA4ED-1D1C-4EDB-9724-F7FFDE1674CB}">
      <dgm:prSet/>
      <dgm:spPr/>
      <dgm:t>
        <a:bodyPr/>
        <a:lstStyle/>
        <a:p>
          <a:endParaRPr lang="sk-SK" sz="2000" b="1">
            <a:solidFill>
              <a:srgbClr val="002060"/>
            </a:solidFill>
          </a:endParaRPr>
        </a:p>
      </dgm:t>
    </dgm:pt>
    <dgm:pt modelId="{FD5E6CF5-8A15-4688-8A46-DC02518E2B3F}">
      <dgm:prSet phldrT="[Text]" custT="1">
        <dgm:style>
          <a:lnRef idx="2">
            <a:schemeClr val="accent3"/>
          </a:lnRef>
          <a:fillRef idx="1">
            <a:schemeClr val="lt1"/>
          </a:fillRef>
          <a:effectRef idx="0">
            <a:schemeClr val="accent3"/>
          </a:effectRef>
          <a:fontRef idx="minor">
            <a:schemeClr val="dk1"/>
          </a:fontRef>
        </dgm:style>
      </dgm:prSet>
      <dgm:spPr>
        <a:ln/>
      </dgm:spPr>
      <dgm:t>
        <a:bodyPr/>
        <a:lstStyle/>
        <a:p>
          <a:r>
            <a:rPr lang="sk-SK" sz="2500" b="1" dirty="0">
              <a:solidFill>
                <a:schemeClr val="tx1"/>
              </a:solidFill>
              <a:effectLst>
                <a:outerShdw blurRad="50800" dist="38100" algn="tr" rotWithShape="0">
                  <a:prstClr val="black">
                    <a:alpha val="40000"/>
                  </a:prstClr>
                </a:outerShdw>
              </a:effectLst>
              <a:latin typeface="+mj-lt"/>
              <a:cs typeface="Arial" pitchFamily="34" charset="0"/>
            </a:rPr>
            <a:t>1/2018 – 8/2021</a:t>
          </a:r>
          <a:endParaRPr lang="sk-SK" sz="2500" b="1" dirty="0"/>
        </a:p>
      </dgm:t>
    </dgm:pt>
    <dgm:pt modelId="{03BEC745-882D-459B-8371-D5DBDA8951EA}" type="parTrans" cxnId="{2745989B-6A1E-48B2-99FA-128801BA337B}">
      <dgm:prSet/>
      <dgm:spPr/>
      <dgm:t>
        <a:bodyPr/>
        <a:lstStyle/>
        <a:p>
          <a:endParaRPr lang="sk-SK" sz="2000"/>
        </a:p>
      </dgm:t>
    </dgm:pt>
    <dgm:pt modelId="{E9CB1A4E-724A-4FEF-8258-029DD5DADDED}" type="sibTrans" cxnId="{2745989B-6A1E-48B2-99FA-128801BA337B}">
      <dgm:prSet/>
      <dgm:spPr/>
      <dgm:t>
        <a:bodyPr/>
        <a:lstStyle/>
        <a:p>
          <a:endParaRPr lang="sk-SK" sz="2000"/>
        </a:p>
      </dgm:t>
    </dgm:pt>
    <dgm:pt modelId="{3A1EBF56-2BAF-4C20-9725-D2CE66F23097}">
      <dgm:prSet custT="1">
        <dgm:style>
          <a:lnRef idx="2">
            <a:schemeClr val="accent3"/>
          </a:lnRef>
          <a:fillRef idx="1">
            <a:schemeClr val="lt1"/>
          </a:fillRef>
          <a:effectRef idx="0">
            <a:schemeClr val="accent3"/>
          </a:effectRef>
          <a:fontRef idx="minor">
            <a:schemeClr val="dk1"/>
          </a:fontRef>
        </dgm:style>
      </dgm:prSet>
      <dgm:spPr>
        <a:ln/>
      </dgm:spPr>
      <dgm:t>
        <a:bodyPr/>
        <a:lstStyle/>
        <a:p>
          <a:r>
            <a:rPr lang="en-GB" sz="2500" b="1" noProof="0" dirty="0"/>
            <a:t>Long-term unemployed jobseekers </a:t>
          </a:r>
          <a:r>
            <a:rPr lang="en-GB" sz="1800" b="1" noProof="0" dirty="0"/>
            <a:t>(divided into two groups according to the duration of registration </a:t>
          </a:r>
          <a:r>
            <a:rPr lang="sk-SK" sz="1800" b="1" noProof="0" dirty="0"/>
            <a:t>f</a:t>
          </a:r>
          <a:r>
            <a:rPr lang="en-GB" sz="1800" b="1" noProof="0" dirty="0"/>
            <a:t>rom 12 to 24 months, and over 24 months)</a:t>
          </a:r>
        </a:p>
      </dgm:t>
    </dgm:pt>
    <dgm:pt modelId="{DC68A83B-346B-4273-B000-42192C7002D3}" type="parTrans" cxnId="{9D883F21-57DC-4EFD-9F36-F91A98042B89}">
      <dgm:prSet/>
      <dgm:spPr/>
      <dgm:t>
        <a:bodyPr/>
        <a:lstStyle/>
        <a:p>
          <a:endParaRPr lang="sk-SK" sz="2000"/>
        </a:p>
      </dgm:t>
    </dgm:pt>
    <dgm:pt modelId="{9DDF3417-67FC-4C23-9125-4F8071E988E9}" type="sibTrans" cxnId="{9D883F21-57DC-4EFD-9F36-F91A98042B89}">
      <dgm:prSet/>
      <dgm:spPr/>
      <dgm:t>
        <a:bodyPr/>
        <a:lstStyle/>
        <a:p>
          <a:endParaRPr lang="sk-SK" sz="2000"/>
        </a:p>
      </dgm:t>
    </dgm:pt>
    <dgm:pt modelId="{1CC1D67C-BCBE-4C50-B09D-1D172BAD637D}">
      <dgm:prSet custT="1">
        <dgm:style>
          <a:lnRef idx="0">
            <a:schemeClr val="accent3"/>
          </a:lnRef>
          <a:fillRef idx="3">
            <a:schemeClr val="accent3"/>
          </a:fillRef>
          <a:effectRef idx="3">
            <a:schemeClr val="accent3"/>
          </a:effectRef>
          <a:fontRef idx="minor">
            <a:schemeClr val="lt1"/>
          </a:fontRef>
        </dgm:style>
      </dgm:prSet>
      <dgm:spPr/>
      <dgm:t>
        <a:bodyPr/>
        <a:lstStyle/>
        <a:p>
          <a:r>
            <a:rPr lang="en-GB" sz="3000" b="1" noProof="0" dirty="0">
              <a:solidFill>
                <a:schemeClr val="tx1"/>
              </a:solidFill>
            </a:rPr>
            <a:t>Target group</a:t>
          </a:r>
        </a:p>
      </dgm:t>
    </dgm:pt>
    <dgm:pt modelId="{D318DF8E-7D62-43BF-A6B5-F7B7A7987242}" type="sibTrans" cxnId="{D2DC4BBB-AEFD-4117-93CA-8129D2CAA2D7}">
      <dgm:prSet/>
      <dgm:spPr/>
      <dgm:t>
        <a:bodyPr/>
        <a:lstStyle/>
        <a:p>
          <a:endParaRPr lang="sk-SK" sz="2000" b="1">
            <a:solidFill>
              <a:srgbClr val="002060"/>
            </a:solidFill>
          </a:endParaRPr>
        </a:p>
      </dgm:t>
    </dgm:pt>
    <dgm:pt modelId="{D9AF4D86-AC33-4B52-8C77-6500D83B6B6A}" type="parTrans" cxnId="{D2DC4BBB-AEFD-4117-93CA-8129D2CAA2D7}">
      <dgm:prSet/>
      <dgm:spPr/>
      <dgm:t>
        <a:bodyPr/>
        <a:lstStyle/>
        <a:p>
          <a:endParaRPr lang="sk-SK" sz="2000" b="1">
            <a:solidFill>
              <a:srgbClr val="002060"/>
            </a:solidFill>
          </a:endParaRPr>
        </a:p>
      </dgm:t>
    </dgm:pt>
    <dgm:pt modelId="{AFFE1252-D9AD-4EB5-B79C-30D674A26E66}">
      <dgm:prSet custT="1">
        <dgm:style>
          <a:lnRef idx="2">
            <a:schemeClr val="accent3"/>
          </a:lnRef>
          <a:fillRef idx="1">
            <a:schemeClr val="lt1"/>
          </a:fillRef>
          <a:effectRef idx="0">
            <a:schemeClr val="accent3"/>
          </a:effectRef>
          <a:fontRef idx="minor">
            <a:schemeClr val="dk1"/>
          </a:fontRef>
        </dgm:style>
      </dgm:prSet>
      <dgm:spPr>
        <a:ln/>
      </dgm:spPr>
      <dgm:t>
        <a:bodyPr/>
        <a:lstStyle/>
        <a:p>
          <a:r>
            <a:rPr lang="en-GB" sz="2500" b="1" noProof="0" dirty="0"/>
            <a:t>10 sessions </a:t>
          </a:r>
          <a:r>
            <a:rPr lang="en-GB" sz="1800" b="1" noProof="0" dirty="0"/>
            <a:t>for unemployed from 12 to 24 months,</a:t>
          </a:r>
          <a:r>
            <a:rPr lang="en-GB" sz="2500" b="1" noProof="0" dirty="0"/>
            <a:t> or 15 sessions </a:t>
          </a:r>
          <a:r>
            <a:rPr lang="en-GB" sz="1800" b="1" noProof="0" dirty="0"/>
            <a:t>for unemployed over 24 months </a:t>
          </a:r>
          <a:r>
            <a:rPr lang="en-GB" sz="2500" b="1" noProof="0" dirty="0"/>
            <a:t>in the form of individual and also group sessions</a:t>
          </a:r>
        </a:p>
      </dgm:t>
    </dgm:pt>
    <dgm:pt modelId="{E753679A-5844-4DB9-8024-9EE098351C9F}" type="parTrans" cxnId="{7BB02C62-5616-4F23-A6F1-016B582CA74D}">
      <dgm:prSet/>
      <dgm:spPr/>
      <dgm:t>
        <a:bodyPr/>
        <a:lstStyle/>
        <a:p>
          <a:endParaRPr lang="sk-SK"/>
        </a:p>
      </dgm:t>
    </dgm:pt>
    <dgm:pt modelId="{8A659175-12B2-4BBA-8ED4-A6697EF66379}" type="sibTrans" cxnId="{7BB02C62-5616-4F23-A6F1-016B582CA74D}">
      <dgm:prSet/>
      <dgm:spPr/>
      <dgm:t>
        <a:bodyPr/>
        <a:lstStyle/>
        <a:p>
          <a:endParaRPr lang="sk-SK"/>
        </a:p>
      </dgm:t>
    </dgm:pt>
    <dgm:pt modelId="{ABBA34A8-75E1-4CA6-B88F-BC91ED0D7A01}">
      <dgm:prSet custT="1">
        <dgm:style>
          <a:lnRef idx="0">
            <a:schemeClr val="accent3"/>
          </a:lnRef>
          <a:fillRef idx="3">
            <a:schemeClr val="accent3"/>
          </a:fillRef>
          <a:effectRef idx="3">
            <a:schemeClr val="accent3"/>
          </a:effectRef>
          <a:fontRef idx="minor">
            <a:schemeClr val="lt1"/>
          </a:fontRef>
        </dgm:style>
      </dgm:prSet>
      <dgm:spPr/>
      <dgm:t>
        <a:bodyPr/>
        <a:lstStyle/>
        <a:p>
          <a:r>
            <a:rPr lang="en-GB" sz="3000" b="1" noProof="0" dirty="0">
              <a:solidFill>
                <a:schemeClr val="tx1"/>
              </a:solidFill>
            </a:rPr>
            <a:t>Professional counselling services</a:t>
          </a:r>
        </a:p>
      </dgm:t>
    </dgm:pt>
    <dgm:pt modelId="{2E7F44B5-5215-4B8E-B048-B8DDEDD09A52}" type="sibTrans" cxnId="{6923F36E-49DD-4534-BC7C-9E3EBB3F66A5}">
      <dgm:prSet/>
      <dgm:spPr/>
      <dgm:t>
        <a:bodyPr/>
        <a:lstStyle/>
        <a:p>
          <a:endParaRPr lang="sk-SK"/>
        </a:p>
      </dgm:t>
    </dgm:pt>
    <dgm:pt modelId="{A6794C31-CE34-4F8C-A356-1D9610317594}" type="parTrans" cxnId="{6923F36E-49DD-4534-BC7C-9E3EBB3F66A5}">
      <dgm:prSet/>
      <dgm:spPr/>
      <dgm:t>
        <a:bodyPr/>
        <a:lstStyle/>
        <a:p>
          <a:endParaRPr lang="sk-SK"/>
        </a:p>
      </dgm:t>
    </dgm:pt>
    <dgm:pt modelId="{59B4CC0B-103D-4D09-B639-C74545174ACB}" type="pres">
      <dgm:prSet presAssocID="{58892CCD-AABD-48C6-B1AD-03CD73BEE807}" presName="linear" presStyleCnt="0">
        <dgm:presLayoutVars>
          <dgm:dir/>
          <dgm:animLvl val="lvl"/>
          <dgm:resizeHandles val="exact"/>
        </dgm:presLayoutVars>
      </dgm:prSet>
      <dgm:spPr/>
    </dgm:pt>
    <dgm:pt modelId="{7886E518-9E43-4275-A14D-4B68AA2ED682}" type="pres">
      <dgm:prSet presAssocID="{668A696D-6B86-42CA-9C58-CDCF218A7D1E}" presName="parentLin" presStyleCnt="0"/>
      <dgm:spPr/>
    </dgm:pt>
    <dgm:pt modelId="{BB75E00F-06F6-4AC1-8F7D-5A6E26885376}" type="pres">
      <dgm:prSet presAssocID="{668A696D-6B86-42CA-9C58-CDCF218A7D1E}" presName="parentLeftMargin" presStyleLbl="node1" presStyleIdx="0" presStyleCnt="3"/>
      <dgm:spPr/>
    </dgm:pt>
    <dgm:pt modelId="{29795E7D-E55D-4050-8587-87BD40C0720B}" type="pres">
      <dgm:prSet presAssocID="{668A696D-6B86-42CA-9C58-CDCF218A7D1E}" presName="parentText" presStyleLbl="node1" presStyleIdx="0" presStyleCnt="3" custScaleX="142857">
        <dgm:presLayoutVars>
          <dgm:chMax val="0"/>
          <dgm:bulletEnabled val="1"/>
        </dgm:presLayoutVars>
      </dgm:prSet>
      <dgm:spPr/>
    </dgm:pt>
    <dgm:pt modelId="{4FF98935-C77E-4FAC-8F6D-9D9C863342B5}" type="pres">
      <dgm:prSet presAssocID="{668A696D-6B86-42CA-9C58-CDCF218A7D1E}" presName="negativeSpace" presStyleCnt="0"/>
      <dgm:spPr/>
    </dgm:pt>
    <dgm:pt modelId="{65C5BBED-04AF-49F0-973B-09874D016E7E}" type="pres">
      <dgm:prSet presAssocID="{668A696D-6B86-42CA-9C58-CDCF218A7D1E}" presName="childText" presStyleLbl="conFgAcc1" presStyleIdx="0" presStyleCnt="3">
        <dgm:presLayoutVars>
          <dgm:bulletEnabled val="1"/>
        </dgm:presLayoutVars>
      </dgm:prSet>
      <dgm:spPr/>
    </dgm:pt>
    <dgm:pt modelId="{7BB17E42-04A9-4CDC-8622-00EC8155B0F6}" type="pres">
      <dgm:prSet presAssocID="{43F55DE0-A6F0-44C1-9B76-778C6B32EEB3}" presName="spaceBetweenRectangles" presStyleCnt="0"/>
      <dgm:spPr/>
    </dgm:pt>
    <dgm:pt modelId="{2789F374-832C-45A0-856D-AD013F747FBD}" type="pres">
      <dgm:prSet presAssocID="{1CC1D67C-BCBE-4C50-B09D-1D172BAD637D}" presName="parentLin" presStyleCnt="0"/>
      <dgm:spPr/>
    </dgm:pt>
    <dgm:pt modelId="{DC484087-9C82-4471-B962-B644C01065D0}" type="pres">
      <dgm:prSet presAssocID="{1CC1D67C-BCBE-4C50-B09D-1D172BAD637D}" presName="parentLeftMargin" presStyleLbl="node1" presStyleIdx="0" presStyleCnt="3"/>
      <dgm:spPr/>
    </dgm:pt>
    <dgm:pt modelId="{4548AF5E-6F68-40D7-8C58-4865BBF4DA59}" type="pres">
      <dgm:prSet presAssocID="{1CC1D67C-BCBE-4C50-B09D-1D172BAD637D}" presName="parentText" presStyleLbl="node1" presStyleIdx="1" presStyleCnt="3" custScaleX="142857">
        <dgm:presLayoutVars>
          <dgm:chMax val="0"/>
          <dgm:bulletEnabled val="1"/>
        </dgm:presLayoutVars>
      </dgm:prSet>
      <dgm:spPr/>
    </dgm:pt>
    <dgm:pt modelId="{948BF92B-CA78-44A9-9528-2B1E1C994DCE}" type="pres">
      <dgm:prSet presAssocID="{1CC1D67C-BCBE-4C50-B09D-1D172BAD637D}" presName="negativeSpace" presStyleCnt="0"/>
      <dgm:spPr/>
    </dgm:pt>
    <dgm:pt modelId="{FCCDE229-519D-4954-968C-1EEACB0E4230}" type="pres">
      <dgm:prSet presAssocID="{1CC1D67C-BCBE-4C50-B09D-1D172BAD637D}" presName="childText" presStyleLbl="conFgAcc1" presStyleIdx="1" presStyleCnt="3" custLinFactNeighborY="-18396">
        <dgm:presLayoutVars>
          <dgm:bulletEnabled val="1"/>
        </dgm:presLayoutVars>
      </dgm:prSet>
      <dgm:spPr/>
    </dgm:pt>
    <dgm:pt modelId="{805FCAD6-9C53-4A05-A673-08527E7D97DA}" type="pres">
      <dgm:prSet presAssocID="{D318DF8E-7D62-43BF-A6B5-F7B7A7987242}" presName="spaceBetweenRectangles" presStyleCnt="0"/>
      <dgm:spPr/>
    </dgm:pt>
    <dgm:pt modelId="{CEB300BC-14B6-4314-9E00-DBF8051C039E}" type="pres">
      <dgm:prSet presAssocID="{ABBA34A8-75E1-4CA6-B88F-BC91ED0D7A01}" presName="parentLin" presStyleCnt="0"/>
      <dgm:spPr/>
    </dgm:pt>
    <dgm:pt modelId="{F43E2359-30F6-456E-9808-4F7E1F65E8F6}" type="pres">
      <dgm:prSet presAssocID="{ABBA34A8-75E1-4CA6-B88F-BC91ED0D7A01}" presName="parentLeftMargin" presStyleLbl="node1" presStyleIdx="1" presStyleCnt="3" custScaleX="142857"/>
      <dgm:spPr/>
    </dgm:pt>
    <dgm:pt modelId="{F013A507-9F9E-48EB-8A5F-B18AD6F15265}" type="pres">
      <dgm:prSet presAssocID="{ABBA34A8-75E1-4CA6-B88F-BC91ED0D7A01}" presName="parentText" presStyleLbl="node1" presStyleIdx="2" presStyleCnt="3" custScaleX="189489" custLinFactNeighborX="-22167" custLinFactNeighborY="7708">
        <dgm:presLayoutVars>
          <dgm:chMax val="0"/>
          <dgm:bulletEnabled val="1"/>
        </dgm:presLayoutVars>
      </dgm:prSet>
      <dgm:spPr/>
    </dgm:pt>
    <dgm:pt modelId="{F8781BCE-E8E4-4F28-832E-2EE4169F6AB6}" type="pres">
      <dgm:prSet presAssocID="{ABBA34A8-75E1-4CA6-B88F-BC91ED0D7A01}" presName="negativeSpace" presStyleCnt="0"/>
      <dgm:spPr/>
    </dgm:pt>
    <dgm:pt modelId="{EC993474-F9F9-420F-9989-ABDF7DDCD1B5}" type="pres">
      <dgm:prSet presAssocID="{ABBA34A8-75E1-4CA6-B88F-BC91ED0D7A01}" presName="childText" presStyleLbl="conFgAcc1" presStyleIdx="2" presStyleCnt="3" custLinFactNeighborY="-13165">
        <dgm:presLayoutVars>
          <dgm:bulletEnabled val="1"/>
        </dgm:presLayoutVars>
      </dgm:prSet>
      <dgm:spPr/>
    </dgm:pt>
  </dgm:ptLst>
  <dgm:cxnLst>
    <dgm:cxn modelId="{D6B75A06-AEBB-4251-BDFA-EFF24E59817D}" type="presOf" srcId="{3A1EBF56-2BAF-4C20-9725-D2CE66F23097}" destId="{FCCDE229-519D-4954-968C-1EEACB0E4230}" srcOrd="0" destOrd="0" presId="urn:microsoft.com/office/officeart/2005/8/layout/list1"/>
    <dgm:cxn modelId="{8E017210-5D48-40DE-9BA1-5034B7C64E2B}" type="presOf" srcId="{FD5E6CF5-8A15-4688-8A46-DC02518E2B3F}" destId="{65C5BBED-04AF-49F0-973B-09874D016E7E}" srcOrd="0" destOrd="0" presId="urn:microsoft.com/office/officeart/2005/8/layout/list1"/>
    <dgm:cxn modelId="{9D883F21-57DC-4EFD-9F36-F91A98042B89}" srcId="{1CC1D67C-BCBE-4C50-B09D-1D172BAD637D}" destId="{3A1EBF56-2BAF-4C20-9725-D2CE66F23097}" srcOrd="0" destOrd="0" parTransId="{DC68A83B-346B-4273-B000-42192C7002D3}" sibTransId="{9DDF3417-67FC-4C23-9125-4F8071E988E9}"/>
    <dgm:cxn modelId="{395EF13D-B0D7-426B-AD98-BED1A37B30BC}" type="presOf" srcId="{668A696D-6B86-42CA-9C58-CDCF218A7D1E}" destId="{29795E7D-E55D-4050-8587-87BD40C0720B}" srcOrd="1" destOrd="0" presId="urn:microsoft.com/office/officeart/2005/8/layout/list1"/>
    <dgm:cxn modelId="{7BB02C62-5616-4F23-A6F1-016B582CA74D}" srcId="{ABBA34A8-75E1-4CA6-B88F-BC91ED0D7A01}" destId="{AFFE1252-D9AD-4EB5-B79C-30D674A26E66}" srcOrd="0" destOrd="0" parTransId="{E753679A-5844-4DB9-8024-9EE098351C9F}" sibTransId="{8A659175-12B2-4BBA-8ED4-A6697EF66379}"/>
    <dgm:cxn modelId="{6923F36E-49DD-4534-BC7C-9E3EBB3F66A5}" srcId="{58892CCD-AABD-48C6-B1AD-03CD73BEE807}" destId="{ABBA34A8-75E1-4CA6-B88F-BC91ED0D7A01}" srcOrd="2" destOrd="0" parTransId="{A6794C31-CE34-4F8C-A356-1D9610317594}" sibTransId="{2E7F44B5-5215-4B8E-B048-B8DDEDD09A52}"/>
    <dgm:cxn modelId="{200E3775-BCE9-45F5-9E44-087BED61207C}" type="presOf" srcId="{668A696D-6B86-42CA-9C58-CDCF218A7D1E}" destId="{BB75E00F-06F6-4AC1-8F7D-5A6E26885376}" srcOrd="0" destOrd="0" presId="urn:microsoft.com/office/officeart/2005/8/layout/list1"/>
    <dgm:cxn modelId="{823EA38A-5C89-4D4E-9261-C2EABA2C2B91}" type="presOf" srcId="{58892CCD-AABD-48C6-B1AD-03CD73BEE807}" destId="{59B4CC0B-103D-4D09-B639-C74545174ACB}" srcOrd="0" destOrd="0" presId="urn:microsoft.com/office/officeart/2005/8/layout/list1"/>
    <dgm:cxn modelId="{D8A8D190-C831-42D3-B9E0-1988BE9F132A}" type="presOf" srcId="{1CC1D67C-BCBE-4C50-B09D-1D172BAD637D}" destId="{4548AF5E-6F68-40D7-8C58-4865BBF4DA59}" srcOrd="1" destOrd="0" presId="urn:microsoft.com/office/officeart/2005/8/layout/list1"/>
    <dgm:cxn modelId="{2745989B-6A1E-48B2-99FA-128801BA337B}" srcId="{668A696D-6B86-42CA-9C58-CDCF218A7D1E}" destId="{FD5E6CF5-8A15-4688-8A46-DC02518E2B3F}" srcOrd="0" destOrd="0" parTransId="{03BEC745-882D-459B-8371-D5DBDA8951EA}" sibTransId="{E9CB1A4E-724A-4FEF-8258-029DD5DADDED}"/>
    <dgm:cxn modelId="{A0F764AA-1412-44FB-AD91-DC2F32B6D3B8}" type="presOf" srcId="{ABBA34A8-75E1-4CA6-B88F-BC91ED0D7A01}" destId="{F43E2359-30F6-456E-9808-4F7E1F65E8F6}" srcOrd="0" destOrd="0" presId="urn:microsoft.com/office/officeart/2005/8/layout/list1"/>
    <dgm:cxn modelId="{D2DC4BBB-AEFD-4117-93CA-8129D2CAA2D7}" srcId="{58892CCD-AABD-48C6-B1AD-03CD73BEE807}" destId="{1CC1D67C-BCBE-4C50-B09D-1D172BAD637D}" srcOrd="1" destOrd="0" parTransId="{D9AF4D86-AC33-4B52-8C77-6500D83B6B6A}" sibTransId="{D318DF8E-7D62-43BF-A6B5-F7B7A7987242}"/>
    <dgm:cxn modelId="{DB3ADFDB-2622-44C4-826E-AB48C1F379B8}" type="presOf" srcId="{AFFE1252-D9AD-4EB5-B79C-30D674A26E66}" destId="{EC993474-F9F9-420F-9989-ABDF7DDCD1B5}" srcOrd="0" destOrd="0" presId="urn:microsoft.com/office/officeart/2005/8/layout/list1"/>
    <dgm:cxn modelId="{ABCA21E5-221A-468D-9524-67379956BF0E}" type="presOf" srcId="{ABBA34A8-75E1-4CA6-B88F-BC91ED0D7A01}" destId="{F013A507-9F9E-48EB-8A5F-B18AD6F15265}" srcOrd="1" destOrd="0" presId="urn:microsoft.com/office/officeart/2005/8/layout/list1"/>
    <dgm:cxn modelId="{371EA4ED-1D1C-4EDB-9724-F7FFDE1674CB}" srcId="{58892CCD-AABD-48C6-B1AD-03CD73BEE807}" destId="{668A696D-6B86-42CA-9C58-CDCF218A7D1E}" srcOrd="0" destOrd="0" parTransId="{9E8E9307-AE31-47E1-93C1-556F618C2D6C}" sibTransId="{43F55DE0-A6F0-44C1-9B76-778C6B32EEB3}"/>
    <dgm:cxn modelId="{E35F1DF6-B8D0-4DB3-851E-91BFEDA7D68A}" type="presOf" srcId="{1CC1D67C-BCBE-4C50-B09D-1D172BAD637D}" destId="{DC484087-9C82-4471-B962-B644C01065D0}" srcOrd="0" destOrd="0" presId="urn:microsoft.com/office/officeart/2005/8/layout/list1"/>
    <dgm:cxn modelId="{952CF43A-C2DC-479C-B4C3-D2588B982A0C}" type="presParOf" srcId="{59B4CC0B-103D-4D09-B639-C74545174ACB}" destId="{7886E518-9E43-4275-A14D-4B68AA2ED682}" srcOrd="0" destOrd="0" presId="urn:microsoft.com/office/officeart/2005/8/layout/list1"/>
    <dgm:cxn modelId="{7E856845-0FAA-4720-AE17-8CE0D6D44A01}" type="presParOf" srcId="{7886E518-9E43-4275-A14D-4B68AA2ED682}" destId="{BB75E00F-06F6-4AC1-8F7D-5A6E26885376}" srcOrd="0" destOrd="0" presId="urn:microsoft.com/office/officeart/2005/8/layout/list1"/>
    <dgm:cxn modelId="{96EF50CB-3D4F-4747-9661-5631E361934E}" type="presParOf" srcId="{7886E518-9E43-4275-A14D-4B68AA2ED682}" destId="{29795E7D-E55D-4050-8587-87BD40C0720B}" srcOrd="1" destOrd="0" presId="urn:microsoft.com/office/officeart/2005/8/layout/list1"/>
    <dgm:cxn modelId="{7E9F1402-DBD3-4FAF-AAB2-4B5CE7E120CB}" type="presParOf" srcId="{59B4CC0B-103D-4D09-B639-C74545174ACB}" destId="{4FF98935-C77E-4FAC-8F6D-9D9C863342B5}" srcOrd="1" destOrd="0" presId="urn:microsoft.com/office/officeart/2005/8/layout/list1"/>
    <dgm:cxn modelId="{36781103-22DC-453E-AEFF-01C487876CC9}" type="presParOf" srcId="{59B4CC0B-103D-4D09-B639-C74545174ACB}" destId="{65C5BBED-04AF-49F0-973B-09874D016E7E}" srcOrd="2" destOrd="0" presId="urn:microsoft.com/office/officeart/2005/8/layout/list1"/>
    <dgm:cxn modelId="{D545FEEE-C9BE-40C9-B69D-EDBEFF91A4C4}" type="presParOf" srcId="{59B4CC0B-103D-4D09-B639-C74545174ACB}" destId="{7BB17E42-04A9-4CDC-8622-00EC8155B0F6}" srcOrd="3" destOrd="0" presId="urn:microsoft.com/office/officeart/2005/8/layout/list1"/>
    <dgm:cxn modelId="{23AF643B-FB18-4589-9893-AD7BE1D77702}" type="presParOf" srcId="{59B4CC0B-103D-4D09-B639-C74545174ACB}" destId="{2789F374-832C-45A0-856D-AD013F747FBD}" srcOrd="4" destOrd="0" presId="urn:microsoft.com/office/officeart/2005/8/layout/list1"/>
    <dgm:cxn modelId="{F69222F6-351A-452B-B861-07E4E4E28F54}" type="presParOf" srcId="{2789F374-832C-45A0-856D-AD013F747FBD}" destId="{DC484087-9C82-4471-B962-B644C01065D0}" srcOrd="0" destOrd="0" presId="urn:microsoft.com/office/officeart/2005/8/layout/list1"/>
    <dgm:cxn modelId="{4643C68F-0054-46C8-A11B-3031752D13D1}" type="presParOf" srcId="{2789F374-832C-45A0-856D-AD013F747FBD}" destId="{4548AF5E-6F68-40D7-8C58-4865BBF4DA59}" srcOrd="1" destOrd="0" presId="urn:microsoft.com/office/officeart/2005/8/layout/list1"/>
    <dgm:cxn modelId="{065E1B48-4F30-4A44-A697-0BB879A81BC4}" type="presParOf" srcId="{59B4CC0B-103D-4D09-B639-C74545174ACB}" destId="{948BF92B-CA78-44A9-9528-2B1E1C994DCE}" srcOrd="5" destOrd="0" presId="urn:microsoft.com/office/officeart/2005/8/layout/list1"/>
    <dgm:cxn modelId="{EADE63F4-4E21-480E-BE49-B88452A7F365}" type="presParOf" srcId="{59B4CC0B-103D-4D09-B639-C74545174ACB}" destId="{FCCDE229-519D-4954-968C-1EEACB0E4230}" srcOrd="6" destOrd="0" presId="urn:microsoft.com/office/officeart/2005/8/layout/list1"/>
    <dgm:cxn modelId="{0CB37982-6C55-4EE5-A2DA-132473F3CE24}" type="presParOf" srcId="{59B4CC0B-103D-4D09-B639-C74545174ACB}" destId="{805FCAD6-9C53-4A05-A673-08527E7D97DA}" srcOrd="7" destOrd="0" presId="urn:microsoft.com/office/officeart/2005/8/layout/list1"/>
    <dgm:cxn modelId="{FFD07D6F-B9DC-4830-A1D1-2290AF54E836}" type="presParOf" srcId="{59B4CC0B-103D-4D09-B639-C74545174ACB}" destId="{CEB300BC-14B6-4314-9E00-DBF8051C039E}" srcOrd="8" destOrd="0" presId="urn:microsoft.com/office/officeart/2005/8/layout/list1"/>
    <dgm:cxn modelId="{767891A3-54C1-4611-A8A4-CCD4EE69DE04}" type="presParOf" srcId="{CEB300BC-14B6-4314-9E00-DBF8051C039E}" destId="{F43E2359-30F6-456E-9808-4F7E1F65E8F6}" srcOrd="0" destOrd="0" presId="urn:microsoft.com/office/officeart/2005/8/layout/list1"/>
    <dgm:cxn modelId="{2EB0FD6F-CD13-40ED-9790-DE33FF3F78C2}" type="presParOf" srcId="{CEB300BC-14B6-4314-9E00-DBF8051C039E}" destId="{F013A507-9F9E-48EB-8A5F-B18AD6F15265}" srcOrd="1" destOrd="0" presId="urn:microsoft.com/office/officeart/2005/8/layout/list1"/>
    <dgm:cxn modelId="{660B7EF0-BCD0-4B82-BA7F-E0A5F1DFF56D}" type="presParOf" srcId="{59B4CC0B-103D-4D09-B639-C74545174ACB}" destId="{F8781BCE-E8E4-4F28-832E-2EE4169F6AB6}" srcOrd="9" destOrd="0" presId="urn:microsoft.com/office/officeart/2005/8/layout/list1"/>
    <dgm:cxn modelId="{76A4D72B-3B0C-43DC-AB42-F8DD3BC9E341}" type="presParOf" srcId="{59B4CC0B-103D-4D09-B639-C74545174ACB}" destId="{EC993474-F9F9-420F-9989-ABDF7DDCD1B5}" srcOrd="10" destOrd="0" presId="urn:microsoft.com/office/officeart/2005/8/layout/list1"/>
  </dgm:cxnLst>
  <dgm:bg>
    <a:solidFill>
      <a:schemeClr val="accent3">
        <a:lumMod val="20000"/>
        <a:lumOff val="80000"/>
      </a:schemeClr>
    </a:solidFill>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E2B0CF-E9BE-47B6-8CBE-249663F5DDD7}" type="doc">
      <dgm:prSet loTypeId="urn:microsoft.com/office/officeart/2005/8/layout/vProcess5" loCatId="process" qsTypeId="urn:microsoft.com/office/officeart/2005/8/quickstyle/simple5" qsCatId="simple" csTypeId="urn:microsoft.com/office/officeart/2005/8/colors/accent3_5" csCatId="accent3" phldr="1"/>
      <dgm:spPr/>
      <dgm:t>
        <a:bodyPr/>
        <a:lstStyle/>
        <a:p>
          <a:endParaRPr lang="sk-SK"/>
        </a:p>
      </dgm:t>
    </dgm:pt>
    <dgm:pt modelId="{1313D3CB-7A08-4FAE-95BA-63B04710CD5C}">
      <dgm:prSet phldrT="[Text]" custT="1">
        <dgm:style>
          <a:lnRef idx="0">
            <a:schemeClr val="accent3"/>
          </a:lnRef>
          <a:fillRef idx="3">
            <a:schemeClr val="accent3"/>
          </a:fillRef>
          <a:effectRef idx="3">
            <a:schemeClr val="accent3"/>
          </a:effectRef>
          <a:fontRef idx="minor">
            <a:schemeClr val="lt1"/>
          </a:fontRef>
        </dgm:style>
      </dgm:prSet>
      <dgm:spPr>
        <a:gradFill flip="none" rotWithShape="0">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1"/>
          <a:tileRect/>
        </a:gradFill>
      </dgm:spPr>
      <dgm:t>
        <a:bodyPr/>
        <a:lstStyle/>
        <a:p>
          <a:pPr algn="just"/>
          <a:r>
            <a:rPr lang="en-GB" sz="2000" b="1" noProof="0" dirty="0">
              <a:solidFill>
                <a:schemeClr val="tx1"/>
              </a:solidFill>
              <a:sym typeface="Wingdings 2"/>
            </a:rPr>
            <a:t>National project was implemented by two activities: </a:t>
          </a:r>
        </a:p>
        <a:p>
          <a:pPr algn="just"/>
          <a:r>
            <a:rPr lang="en-GB" sz="2000" b="1" noProof="0" dirty="0">
              <a:solidFill>
                <a:schemeClr val="tx1"/>
              </a:solidFill>
              <a:sym typeface="Wingdings 2"/>
            </a:rPr>
            <a:t>Activity </a:t>
          </a:r>
          <a:r>
            <a:rPr lang="sk-SK" sz="2000" b="1" noProof="0" dirty="0">
              <a:solidFill>
                <a:schemeClr val="tx1"/>
              </a:solidFill>
              <a:sym typeface="Wingdings 2"/>
            </a:rPr>
            <a:t>No. </a:t>
          </a:r>
          <a:r>
            <a:rPr lang="en-GB" sz="2000" b="1" noProof="0" dirty="0">
              <a:solidFill>
                <a:schemeClr val="tx1"/>
              </a:solidFill>
              <a:sym typeface="Wingdings 2"/>
            </a:rPr>
            <a:t>1: Balance of competences for long-term unemployed registered from 12 to 24 months </a:t>
          </a:r>
          <a:r>
            <a:rPr lang="en-GB" sz="2000" b="0" noProof="0" dirty="0">
              <a:solidFill>
                <a:schemeClr val="tx1"/>
              </a:solidFill>
              <a:sym typeface="Wingdings 2"/>
            </a:rPr>
            <a:t>–</a:t>
          </a:r>
          <a:r>
            <a:rPr lang="en-GB" sz="2000" b="1" noProof="0" dirty="0">
              <a:solidFill>
                <a:schemeClr val="tx1"/>
              </a:solidFill>
              <a:sym typeface="Wingdings 2"/>
            </a:rPr>
            <a:t> </a:t>
          </a:r>
          <a:r>
            <a:rPr lang="en-GB" sz="2000" noProof="0" dirty="0">
              <a:solidFill>
                <a:schemeClr val="tx1"/>
              </a:solidFill>
            </a:rPr>
            <a:t>counselling support implemented in the form of a balance of competences as a special counselling method, which was aimed at helping in finding a professional direction, and obtaining or developing skills for managing one's own career</a:t>
          </a:r>
          <a:endParaRPr lang="en-GB" sz="2000" b="1" noProof="0" dirty="0">
            <a:solidFill>
              <a:schemeClr val="tx1"/>
            </a:solidFill>
            <a:sym typeface="Wingdings 2"/>
          </a:endParaRPr>
        </a:p>
        <a:p>
          <a:pPr algn="just"/>
          <a:r>
            <a:rPr lang="en-GB" sz="2000" b="1" dirty="0">
              <a:solidFill>
                <a:schemeClr val="tx1"/>
              </a:solidFill>
              <a:sym typeface="Wingdings 2"/>
            </a:rPr>
            <a:t>Activity </a:t>
          </a:r>
          <a:r>
            <a:rPr lang="sk-SK" sz="2000" b="1" dirty="0">
              <a:solidFill>
                <a:schemeClr val="tx1"/>
              </a:solidFill>
              <a:sym typeface="Wingdings 2"/>
            </a:rPr>
            <a:t>No. </a:t>
          </a:r>
          <a:r>
            <a:rPr lang="en-GB" sz="2000" b="1" dirty="0">
              <a:solidFill>
                <a:schemeClr val="tx1"/>
              </a:solidFill>
              <a:sym typeface="Wingdings 2"/>
            </a:rPr>
            <a:t>2: Support of individualized counselling for long-term unemployed registered over 24 months </a:t>
          </a:r>
          <a:r>
            <a:rPr lang="en-GB" sz="2000" b="0" noProof="0" dirty="0">
              <a:solidFill>
                <a:schemeClr val="tx1"/>
              </a:solidFill>
              <a:sym typeface="Wingdings 2"/>
            </a:rPr>
            <a:t>–</a:t>
          </a:r>
          <a:r>
            <a:rPr lang="en-GB" sz="2000" b="1" noProof="0" dirty="0">
              <a:solidFill>
                <a:schemeClr val="tx1"/>
              </a:solidFill>
              <a:sym typeface="Wingdings 2"/>
            </a:rPr>
            <a:t> </a:t>
          </a:r>
          <a:r>
            <a:rPr lang="en-GB" sz="2000" noProof="0" dirty="0">
              <a:solidFill>
                <a:schemeClr val="tx1"/>
              </a:solidFill>
            </a:rPr>
            <a:t>counselling support </a:t>
          </a:r>
          <a:r>
            <a:rPr lang="en-GB" sz="2000" dirty="0">
              <a:solidFill>
                <a:schemeClr val="tx1"/>
              </a:solidFill>
            </a:rPr>
            <a:t>aimed at supporting hard-to-place long-term unemployed jobseekers in finding employment</a:t>
          </a:r>
          <a:r>
            <a:rPr lang="en-GB" sz="2000" b="1" dirty="0">
              <a:solidFill>
                <a:schemeClr val="tx1"/>
              </a:solidFill>
              <a:sym typeface="Wingdings 2"/>
            </a:rPr>
            <a:t> </a:t>
          </a:r>
          <a:endParaRPr lang="en-GB" sz="1200" b="1" dirty="0">
            <a:solidFill>
              <a:srgbClr val="1F2610"/>
            </a:solidFill>
          </a:endParaRPr>
        </a:p>
      </dgm:t>
    </dgm:pt>
    <dgm:pt modelId="{4D06095F-0920-49E9-8321-EB03A8C99FE6}" type="sibTrans" cxnId="{E9E77962-D059-461D-B9CB-D3EED15DC0F8}">
      <dgm:prSet custT="1">
        <dgm:style>
          <a:lnRef idx="0">
            <a:schemeClr val="accent3"/>
          </a:lnRef>
          <a:fillRef idx="3">
            <a:schemeClr val="accent3"/>
          </a:fillRef>
          <a:effectRef idx="3">
            <a:schemeClr val="accent3"/>
          </a:effectRef>
          <a:fontRef idx="minor">
            <a:schemeClr val="lt1"/>
          </a:fontRef>
        </dgm:style>
      </dgm:prSet>
      <dgm:spPr/>
      <dgm:t>
        <a:bodyPr/>
        <a:lstStyle/>
        <a:p>
          <a:endParaRPr lang="sk-SK" sz="2400" dirty="0">
            <a:solidFill>
              <a:schemeClr val="accent2">
                <a:lumMod val="40000"/>
                <a:lumOff val="60000"/>
              </a:schemeClr>
            </a:solidFill>
          </a:endParaRPr>
        </a:p>
      </dgm:t>
    </dgm:pt>
    <dgm:pt modelId="{7CD764DF-B4E0-4D19-B49D-223B295A5724}" type="parTrans" cxnId="{E9E77962-D059-461D-B9CB-D3EED15DC0F8}">
      <dgm:prSet/>
      <dgm:spPr/>
      <dgm:t>
        <a:bodyPr/>
        <a:lstStyle/>
        <a:p>
          <a:endParaRPr lang="sk-SK" sz="1800">
            <a:solidFill>
              <a:schemeClr val="accent2">
                <a:lumMod val="40000"/>
                <a:lumOff val="60000"/>
              </a:schemeClr>
            </a:solidFill>
          </a:endParaRPr>
        </a:p>
      </dgm:t>
    </dgm:pt>
    <dgm:pt modelId="{B7679891-5F62-4CB3-A0CC-401ABAB6BBDE}" type="pres">
      <dgm:prSet presAssocID="{B9E2B0CF-E9BE-47B6-8CBE-249663F5DDD7}" presName="outerComposite" presStyleCnt="0">
        <dgm:presLayoutVars>
          <dgm:chMax val="5"/>
          <dgm:dir/>
          <dgm:resizeHandles val="exact"/>
        </dgm:presLayoutVars>
      </dgm:prSet>
      <dgm:spPr/>
    </dgm:pt>
    <dgm:pt modelId="{A15AD848-C18C-4450-AF70-1C910EFB9687}" type="pres">
      <dgm:prSet presAssocID="{B9E2B0CF-E9BE-47B6-8CBE-249663F5DDD7}" presName="dummyMaxCanvas" presStyleCnt="0">
        <dgm:presLayoutVars/>
      </dgm:prSet>
      <dgm:spPr/>
    </dgm:pt>
    <dgm:pt modelId="{7B48F913-E84B-469A-AFD6-B4C2563CB04B}" type="pres">
      <dgm:prSet presAssocID="{B9E2B0CF-E9BE-47B6-8CBE-249663F5DDD7}" presName="OneNode_1" presStyleLbl="node1" presStyleIdx="0" presStyleCnt="1" custScaleY="192592" custLinFactNeighborX="850">
        <dgm:presLayoutVars>
          <dgm:bulletEnabled val="1"/>
        </dgm:presLayoutVars>
      </dgm:prSet>
      <dgm:spPr/>
    </dgm:pt>
  </dgm:ptLst>
  <dgm:cxnLst>
    <dgm:cxn modelId="{E9E77962-D059-461D-B9CB-D3EED15DC0F8}" srcId="{B9E2B0CF-E9BE-47B6-8CBE-249663F5DDD7}" destId="{1313D3CB-7A08-4FAE-95BA-63B04710CD5C}" srcOrd="0" destOrd="0" parTransId="{7CD764DF-B4E0-4D19-B49D-223B295A5724}" sibTransId="{4D06095F-0920-49E9-8321-EB03A8C99FE6}"/>
    <dgm:cxn modelId="{E5851645-F9FD-4211-843C-7AEF4520E3B2}" type="presOf" srcId="{1313D3CB-7A08-4FAE-95BA-63B04710CD5C}" destId="{7B48F913-E84B-469A-AFD6-B4C2563CB04B}" srcOrd="0" destOrd="0" presId="urn:microsoft.com/office/officeart/2005/8/layout/vProcess5"/>
    <dgm:cxn modelId="{BE68FCE9-5824-49D8-A72F-8C955980B7AB}" type="presOf" srcId="{B9E2B0CF-E9BE-47B6-8CBE-249663F5DDD7}" destId="{B7679891-5F62-4CB3-A0CC-401ABAB6BBDE}" srcOrd="0" destOrd="0" presId="urn:microsoft.com/office/officeart/2005/8/layout/vProcess5"/>
    <dgm:cxn modelId="{8E297F14-4A68-428D-A621-3764611E6CB2}" type="presParOf" srcId="{B7679891-5F62-4CB3-A0CC-401ABAB6BBDE}" destId="{A15AD848-C18C-4450-AF70-1C910EFB9687}" srcOrd="0" destOrd="0" presId="urn:microsoft.com/office/officeart/2005/8/layout/vProcess5"/>
    <dgm:cxn modelId="{09DD8F37-1279-4674-938B-5CAB479A8C94}" type="presParOf" srcId="{B7679891-5F62-4CB3-A0CC-401ABAB6BBDE}" destId="{7B48F913-E84B-469A-AFD6-B4C2563CB04B}" srcOrd="1" destOrd="0" presId="urn:microsoft.com/office/officeart/2005/8/layout/vProcess5"/>
  </dgm:cxnLst>
  <dgm:bg>
    <a:solidFill>
      <a:schemeClr val="accent3">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EA79A8-9446-4932-A305-9C858166453C}" type="doc">
      <dgm:prSet loTypeId="urn:microsoft.com/office/officeart/2005/8/layout/vList2" loCatId="list" qsTypeId="urn:microsoft.com/office/officeart/2005/8/quickstyle/3d3" qsCatId="3D" csTypeId="urn:microsoft.com/office/officeart/2005/8/colors/accent3_2" csCatId="accent3" phldr="1"/>
      <dgm:spPr/>
      <dgm:t>
        <a:bodyPr/>
        <a:lstStyle/>
        <a:p>
          <a:endParaRPr lang="sk-SK"/>
        </a:p>
      </dgm:t>
    </dgm:pt>
    <dgm:pt modelId="{88CDC304-47F2-4990-8C79-BDE92832FA5E}">
      <dgm:prSet phldrT="[Text]" custT="1"/>
      <dgm:spPr/>
      <dgm:t>
        <a:bodyPr/>
        <a:lstStyle/>
        <a:p>
          <a:pPr marL="174625" indent="-174625"/>
          <a:r>
            <a:rPr lang="en-AU" sz="2000" b="1" noProof="0" dirty="0">
              <a:solidFill>
                <a:schemeClr val="tx1"/>
              </a:solidFill>
              <a:latin typeface="Calibri" pitchFamily="34" charset="0"/>
            </a:rPr>
            <a:t>Within Activity No. 1 - 11,299 jobseekers participated in the project</a:t>
          </a:r>
          <a:endParaRPr lang="en-AU" sz="2000" b="1" noProof="0" dirty="0">
            <a:solidFill>
              <a:schemeClr val="tx1"/>
            </a:solidFill>
            <a:latin typeface="Calibri" pitchFamily="34" charset="0"/>
            <a:ea typeface="Calibri" pitchFamily="34" charset="0"/>
            <a:cs typeface="Times New Roman" pitchFamily="18" charset="0"/>
          </a:endParaRPr>
        </a:p>
      </dgm:t>
    </dgm:pt>
    <dgm:pt modelId="{A9A65A38-48A9-4D84-B63F-8C613EEC0AFA}" type="parTrans" cxnId="{F4493056-60F6-4C7B-B2C5-598B3394E6A6}">
      <dgm:prSet/>
      <dgm:spPr/>
      <dgm:t>
        <a:bodyPr/>
        <a:lstStyle/>
        <a:p>
          <a:endParaRPr lang="sk-SK">
            <a:latin typeface="Calibri" panose="020F0502020204030204" pitchFamily="34" charset="0"/>
          </a:endParaRPr>
        </a:p>
      </dgm:t>
    </dgm:pt>
    <dgm:pt modelId="{431A6C80-E704-4D94-8E2E-D9CFAAC8E771}" type="sibTrans" cxnId="{F4493056-60F6-4C7B-B2C5-598B3394E6A6}">
      <dgm:prSet/>
      <dgm:spPr/>
      <dgm:t>
        <a:bodyPr/>
        <a:lstStyle/>
        <a:p>
          <a:endParaRPr lang="sk-SK">
            <a:latin typeface="Calibri" panose="020F0502020204030204" pitchFamily="34" charset="0"/>
          </a:endParaRPr>
        </a:p>
      </dgm:t>
    </dgm:pt>
    <dgm:pt modelId="{3DA340EB-ECCC-4851-8CD7-8AEA5D6078D2}">
      <dgm:prSet phldrT="[Text]" custT="1"/>
      <dgm:spPr/>
      <dgm:t>
        <a:bodyPr/>
        <a:lstStyle/>
        <a:p>
          <a:pPr marL="114300" indent="-114300" algn="just"/>
          <a:endParaRPr lang="sk-SK" sz="1400" b="1" u="none" dirty="0">
            <a:latin typeface="Calibri" pitchFamily="34" charset="0"/>
          </a:endParaRPr>
        </a:p>
      </dgm:t>
    </dgm:pt>
    <dgm:pt modelId="{B7CC6EA7-5C71-4AE3-8D00-F58A94ECC798}" type="parTrans" cxnId="{BC6388F8-9E98-4D18-9300-396F3C09F4CA}">
      <dgm:prSet/>
      <dgm:spPr/>
      <dgm:t>
        <a:bodyPr/>
        <a:lstStyle/>
        <a:p>
          <a:endParaRPr lang="sk-SK">
            <a:latin typeface="Calibri" panose="020F0502020204030204" pitchFamily="34" charset="0"/>
          </a:endParaRPr>
        </a:p>
      </dgm:t>
    </dgm:pt>
    <dgm:pt modelId="{CBCD325A-7565-4F09-99AF-FC83AD814B1D}" type="sibTrans" cxnId="{BC6388F8-9E98-4D18-9300-396F3C09F4CA}">
      <dgm:prSet/>
      <dgm:spPr/>
      <dgm:t>
        <a:bodyPr/>
        <a:lstStyle/>
        <a:p>
          <a:endParaRPr lang="sk-SK">
            <a:latin typeface="Calibri" panose="020F0502020204030204" pitchFamily="34" charset="0"/>
          </a:endParaRPr>
        </a:p>
      </dgm:t>
    </dgm:pt>
    <dgm:pt modelId="{85C8FBE6-9B9E-47B2-9268-1E4E3393DA0C}">
      <dgm:prSet phldrT="[Text]" custT="1"/>
      <dgm:spPr/>
      <dgm:t>
        <a:bodyPr/>
        <a:lstStyle/>
        <a:p>
          <a:pPr marL="176213" indent="-176213"/>
          <a:r>
            <a:rPr lang="en-AU" sz="2000" b="1" noProof="0" dirty="0">
              <a:solidFill>
                <a:schemeClr val="tx1"/>
              </a:solidFill>
              <a:latin typeface="Calibri" pitchFamily="34" charset="0"/>
            </a:rPr>
            <a:t>Within Activity No. 2 - 24,863 jobseekers participated in the project</a:t>
          </a:r>
          <a:endParaRPr lang="en-AU" sz="2000" b="1" noProof="0" dirty="0">
            <a:solidFill>
              <a:schemeClr val="tx1"/>
            </a:solidFill>
            <a:latin typeface="Calibri" pitchFamily="34" charset="0"/>
            <a:ea typeface="Calibri" pitchFamily="34" charset="0"/>
            <a:cs typeface="Times New Roman" pitchFamily="18" charset="0"/>
          </a:endParaRPr>
        </a:p>
      </dgm:t>
    </dgm:pt>
    <dgm:pt modelId="{618F3186-B58C-4843-898D-06270623FF03}" type="parTrans" cxnId="{9D82BA60-2035-4AF7-B0DF-1159A1CAA583}">
      <dgm:prSet/>
      <dgm:spPr/>
      <dgm:t>
        <a:bodyPr/>
        <a:lstStyle/>
        <a:p>
          <a:endParaRPr lang="sk-SK">
            <a:latin typeface="Calibri" panose="020F0502020204030204" pitchFamily="34" charset="0"/>
          </a:endParaRPr>
        </a:p>
      </dgm:t>
    </dgm:pt>
    <dgm:pt modelId="{01BA68C4-2991-41E1-815A-1B15CFE377E0}" type="sibTrans" cxnId="{9D82BA60-2035-4AF7-B0DF-1159A1CAA583}">
      <dgm:prSet/>
      <dgm:spPr/>
      <dgm:t>
        <a:bodyPr/>
        <a:lstStyle/>
        <a:p>
          <a:endParaRPr lang="sk-SK">
            <a:latin typeface="Calibri" panose="020F0502020204030204" pitchFamily="34" charset="0"/>
          </a:endParaRPr>
        </a:p>
      </dgm:t>
    </dgm:pt>
    <dgm:pt modelId="{D3B22659-3EF8-4E32-A56C-77AEDB1FD6FA}">
      <dgm:prSet phldrT="[Text]" custT="1"/>
      <dgm:spPr/>
      <dgm:t>
        <a:bodyPr/>
        <a:lstStyle/>
        <a:p>
          <a:pPr algn="just"/>
          <a:endParaRPr lang="sk-SK" sz="1400" b="1" dirty="0">
            <a:latin typeface="Calibri" pitchFamily="34" charset="0"/>
            <a:ea typeface="Calibri" pitchFamily="34" charset="0"/>
            <a:cs typeface="Times New Roman" pitchFamily="18" charset="0"/>
          </a:endParaRPr>
        </a:p>
      </dgm:t>
    </dgm:pt>
    <dgm:pt modelId="{4441C3E7-FE6C-45E8-8436-012806A55CAC}" type="parTrans" cxnId="{5701291E-5043-4A66-8147-8E9AFEC32098}">
      <dgm:prSet/>
      <dgm:spPr/>
      <dgm:t>
        <a:bodyPr/>
        <a:lstStyle/>
        <a:p>
          <a:endParaRPr lang="sk-SK">
            <a:latin typeface="Calibri" panose="020F0502020204030204" pitchFamily="34" charset="0"/>
          </a:endParaRPr>
        </a:p>
      </dgm:t>
    </dgm:pt>
    <dgm:pt modelId="{038AFB14-3536-4101-8801-787781005439}" type="sibTrans" cxnId="{5701291E-5043-4A66-8147-8E9AFEC32098}">
      <dgm:prSet/>
      <dgm:spPr/>
      <dgm:t>
        <a:bodyPr/>
        <a:lstStyle/>
        <a:p>
          <a:endParaRPr lang="sk-SK">
            <a:latin typeface="Calibri" panose="020F0502020204030204" pitchFamily="34" charset="0"/>
          </a:endParaRPr>
        </a:p>
      </dgm:t>
    </dgm:pt>
    <dgm:pt modelId="{D53283BE-17AC-4B51-82BB-E8F63339E9D0}">
      <dgm:prSet phldrT="[Text]" custT="1"/>
      <dgm:spPr/>
      <dgm:t>
        <a:bodyPr/>
        <a:lstStyle/>
        <a:p>
          <a:pPr algn="just"/>
          <a:endParaRPr lang="sk-SK" sz="1400" b="1" strike="sngStrike" baseline="0" dirty="0">
            <a:solidFill>
              <a:schemeClr val="tx1"/>
            </a:solidFill>
            <a:latin typeface="Calibri" pitchFamily="34" charset="0"/>
            <a:ea typeface="Calibri" pitchFamily="34" charset="0"/>
            <a:cs typeface="Times New Roman" pitchFamily="18" charset="0"/>
          </a:endParaRPr>
        </a:p>
      </dgm:t>
    </dgm:pt>
    <dgm:pt modelId="{7E635B48-5FDE-4828-B078-8E897E10C076}" type="parTrans" cxnId="{9F5EFBEB-60DA-4841-868C-AE372DC3E7F4}">
      <dgm:prSet/>
      <dgm:spPr/>
      <dgm:t>
        <a:bodyPr/>
        <a:lstStyle/>
        <a:p>
          <a:endParaRPr lang="sk-SK"/>
        </a:p>
      </dgm:t>
    </dgm:pt>
    <dgm:pt modelId="{8E1C7989-958F-4AE0-82E1-8130CEF892E8}" type="sibTrans" cxnId="{9F5EFBEB-60DA-4841-868C-AE372DC3E7F4}">
      <dgm:prSet/>
      <dgm:spPr/>
      <dgm:t>
        <a:bodyPr/>
        <a:lstStyle/>
        <a:p>
          <a:endParaRPr lang="sk-SK"/>
        </a:p>
      </dgm:t>
    </dgm:pt>
    <dgm:pt modelId="{40A562AA-E3A2-47CA-99D1-2713C7A7512D}">
      <dgm:prSet phldrT="[Text]" custT="1"/>
      <dgm:spPr/>
      <dgm:t>
        <a:bodyPr/>
        <a:lstStyle/>
        <a:p>
          <a:pPr marL="174625" indent="-174625"/>
          <a:r>
            <a:rPr lang="en-GB" sz="2200" b="1" noProof="0" dirty="0">
              <a:solidFill>
                <a:schemeClr val="tx1"/>
              </a:solidFill>
              <a:latin typeface="Calibri" pitchFamily="34" charset="0"/>
              <a:ea typeface="Calibri" pitchFamily="34" charset="0"/>
              <a:cs typeface="Times New Roman" pitchFamily="18" charset="0"/>
            </a:rPr>
            <a:t>Successful placement on the labour market: </a:t>
          </a:r>
        </a:p>
        <a:p>
          <a:pPr marL="174625" indent="-174625"/>
          <a:r>
            <a:rPr lang="en-GB" sz="2200" b="1" noProof="0" dirty="0">
              <a:solidFill>
                <a:schemeClr val="tx1"/>
              </a:solidFill>
              <a:latin typeface="Calibri" pitchFamily="34" charset="0"/>
              <a:ea typeface="Calibri" pitchFamily="34" charset="0"/>
              <a:cs typeface="Times New Roman" pitchFamily="18" charset="0"/>
            </a:rPr>
            <a:t>Activity No. 1: 19.32 %</a:t>
          </a:r>
        </a:p>
        <a:p>
          <a:pPr marL="174625" indent="-174625"/>
          <a:r>
            <a:rPr lang="en-GB" sz="2200" b="1" noProof="0" dirty="0">
              <a:solidFill>
                <a:schemeClr val="tx1"/>
              </a:solidFill>
              <a:latin typeface="Calibri" pitchFamily="34" charset="0"/>
              <a:ea typeface="Calibri" pitchFamily="34" charset="0"/>
              <a:cs typeface="Times New Roman" pitchFamily="18" charset="0"/>
            </a:rPr>
            <a:t>Activity No. 2: 11.4 % </a:t>
          </a:r>
        </a:p>
        <a:p>
          <a:pPr marL="174625" indent="-174625"/>
          <a:r>
            <a:rPr lang="en-GB" sz="1800" b="1" noProof="0" dirty="0">
              <a:solidFill>
                <a:schemeClr val="tx1"/>
              </a:solidFill>
              <a:latin typeface="Calibri" pitchFamily="34" charset="0"/>
              <a:ea typeface="Calibri" pitchFamily="34" charset="0"/>
              <a:cs typeface="Times New Roman" pitchFamily="18" charset="0"/>
            </a:rPr>
            <a:t>Taking into account the type of disadvantage that carries along the risk of reduction or absence of work habits, it is a reasonable success rate</a:t>
          </a:r>
        </a:p>
      </dgm:t>
    </dgm:pt>
    <dgm:pt modelId="{45DF6BAF-DFE7-41C1-ACAE-C483E48EA54A}" type="sibTrans" cxnId="{B89E0427-6D18-4FB9-AF5C-B4077FCE40BF}">
      <dgm:prSet/>
      <dgm:spPr/>
      <dgm:t>
        <a:bodyPr/>
        <a:lstStyle/>
        <a:p>
          <a:endParaRPr lang="sk-SK">
            <a:latin typeface="Calibri" panose="020F0502020204030204" pitchFamily="34" charset="0"/>
          </a:endParaRPr>
        </a:p>
      </dgm:t>
    </dgm:pt>
    <dgm:pt modelId="{C97990EE-6A58-41D0-AA14-B6BC6A0C815D}" type="parTrans" cxnId="{B89E0427-6D18-4FB9-AF5C-B4077FCE40BF}">
      <dgm:prSet/>
      <dgm:spPr/>
      <dgm:t>
        <a:bodyPr/>
        <a:lstStyle/>
        <a:p>
          <a:endParaRPr lang="sk-SK">
            <a:latin typeface="Calibri" panose="020F0502020204030204" pitchFamily="34" charset="0"/>
          </a:endParaRPr>
        </a:p>
      </dgm:t>
    </dgm:pt>
    <dgm:pt modelId="{3BBA8F16-16D7-4696-A3F9-3D5B23805437}" type="pres">
      <dgm:prSet presAssocID="{3EEA79A8-9446-4932-A305-9C858166453C}" presName="linear" presStyleCnt="0">
        <dgm:presLayoutVars>
          <dgm:animLvl val="lvl"/>
          <dgm:resizeHandles val="exact"/>
        </dgm:presLayoutVars>
      </dgm:prSet>
      <dgm:spPr/>
    </dgm:pt>
    <dgm:pt modelId="{7F284A6E-7E1C-4FA8-AD04-09A34EDDE972}" type="pres">
      <dgm:prSet presAssocID="{88CDC304-47F2-4990-8C79-BDE92832FA5E}" presName="parentText" presStyleLbl="node1" presStyleIdx="0" presStyleCnt="3" custScaleY="57860" custLinFactNeighborY="9955">
        <dgm:presLayoutVars>
          <dgm:chMax val="0"/>
          <dgm:bulletEnabled val="1"/>
        </dgm:presLayoutVars>
      </dgm:prSet>
      <dgm:spPr/>
    </dgm:pt>
    <dgm:pt modelId="{86928830-227F-4CC4-9677-1B9490903BF7}" type="pres">
      <dgm:prSet presAssocID="{88CDC304-47F2-4990-8C79-BDE92832FA5E}" presName="childText" presStyleLbl="revTx" presStyleIdx="0" presStyleCnt="3">
        <dgm:presLayoutVars>
          <dgm:bulletEnabled val="1"/>
        </dgm:presLayoutVars>
      </dgm:prSet>
      <dgm:spPr/>
    </dgm:pt>
    <dgm:pt modelId="{EE0B0D30-6DD7-4F0F-9687-4BF1C7B7849E}" type="pres">
      <dgm:prSet presAssocID="{85C8FBE6-9B9E-47B2-9268-1E4E3393DA0C}" presName="parentText" presStyleLbl="node1" presStyleIdx="1" presStyleCnt="3" custScaleY="63553" custLinFactNeighborX="99" custLinFactNeighborY="-68049">
        <dgm:presLayoutVars>
          <dgm:chMax val="0"/>
          <dgm:bulletEnabled val="1"/>
        </dgm:presLayoutVars>
      </dgm:prSet>
      <dgm:spPr/>
    </dgm:pt>
    <dgm:pt modelId="{C6567672-03C0-4B88-BB69-C88B1459F9F7}" type="pres">
      <dgm:prSet presAssocID="{85C8FBE6-9B9E-47B2-9268-1E4E3393DA0C}" presName="childText" presStyleLbl="revTx" presStyleIdx="1" presStyleCnt="3">
        <dgm:presLayoutVars>
          <dgm:bulletEnabled val="1"/>
        </dgm:presLayoutVars>
      </dgm:prSet>
      <dgm:spPr/>
    </dgm:pt>
    <dgm:pt modelId="{4BF119C3-7CCA-45BB-B8E0-DD7CCB3E1B55}" type="pres">
      <dgm:prSet presAssocID="{40A562AA-E3A2-47CA-99D1-2713C7A7512D}" presName="parentText" presStyleLbl="node1" presStyleIdx="2" presStyleCnt="3" custScaleY="176521" custLinFactNeighborX="282" custLinFactNeighborY="-15702">
        <dgm:presLayoutVars>
          <dgm:chMax val="0"/>
          <dgm:bulletEnabled val="1"/>
        </dgm:presLayoutVars>
      </dgm:prSet>
      <dgm:spPr/>
    </dgm:pt>
    <dgm:pt modelId="{31877034-BCC1-4CA3-B4E9-18D7E853A66E}" type="pres">
      <dgm:prSet presAssocID="{40A562AA-E3A2-47CA-99D1-2713C7A7512D}" presName="childText" presStyleLbl="revTx" presStyleIdx="2" presStyleCnt="3" custScaleY="120195" custLinFactNeighborY="-14978">
        <dgm:presLayoutVars>
          <dgm:bulletEnabled val="1"/>
        </dgm:presLayoutVars>
      </dgm:prSet>
      <dgm:spPr/>
    </dgm:pt>
  </dgm:ptLst>
  <dgm:cxnLst>
    <dgm:cxn modelId="{6F69D70D-6AEC-459F-9390-A21BD4BBBB82}" type="presOf" srcId="{D3B22659-3EF8-4E32-A56C-77AEDB1FD6FA}" destId="{31877034-BCC1-4CA3-B4E9-18D7E853A66E}" srcOrd="0" destOrd="0" presId="urn:microsoft.com/office/officeart/2005/8/layout/vList2"/>
    <dgm:cxn modelId="{D843FD11-068C-49C6-8316-ACB70FCCE5C0}" type="presOf" srcId="{3EEA79A8-9446-4932-A305-9C858166453C}" destId="{3BBA8F16-16D7-4696-A3F9-3D5B23805437}" srcOrd="0" destOrd="0" presId="urn:microsoft.com/office/officeart/2005/8/layout/vList2"/>
    <dgm:cxn modelId="{7E45F71C-2FC1-4978-9C0B-83C892838339}" type="presOf" srcId="{3DA340EB-ECCC-4851-8CD7-8AEA5D6078D2}" destId="{86928830-227F-4CC4-9677-1B9490903BF7}" srcOrd="0" destOrd="0" presId="urn:microsoft.com/office/officeart/2005/8/layout/vList2"/>
    <dgm:cxn modelId="{5701291E-5043-4A66-8147-8E9AFEC32098}" srcId="{40A562AA-E3A2-47CA-99D1-2713C7A7512D}" destId="{D3B22659-3EF8-4E32-A56C-77AEDB1FD6FA}" srcOrd="0" destOrd="0" parTransId="{4441C3E7-FE6C-45E8-8436-012806A55CAC}" sibTransId="{038AFB14-3536-4101-8801-787781005439}"/>
    <dgm:cxn modelId="{B89E0427-6D18-4FB9-AF5C-B4077FCE40BF}" srcId="{3EEA79A8-9446-4932-A305-9C858166453C}" destId="{40A562AA-E3A2-47CA-99D1-2713C7A7512D}" srcOrd="2" destOrd="0" parTransId="{C97990EE-6A58-41D0-AA14-B6BC6A0C815D}" sibTransId="{45DF6BAF-DFE7-41C1-ACAE-C483E48EA54A}"/>
    <dgm:cxn modelId="{7C49D25D-02FF-4444-A5DE-24182D863415}" type="presOf" srcId="{D53283BE-17AC-4B51-82BB-E8F63339E9D0}" destId="{C6567672-03C0-4B88-BB69-C88B1459F9F7}" srcOrd="0" destOrd="0" presId="urn:microsoft.com/office/officeart/2005/8/layout/vList2"/>
    <dgm:cxn modelId="{9D82BA60-2035-4AF7-B0DF-1159A1CAA583}" srcId="{3EEA79A8-9446-4932-A305-9C858166453C}" destId="{85C8FBE6-9B9E-47B2-9268-1E4E3393DA0C}" srcOrd="1" destOrd="0" parTransId="{618F3186-B58C-4843-898D-06270623FF03}" sibTransId="{01BA68C4-2991-41E1-815A-1B15CFE377E0}"/>
    <dgm:cxn modelId="{F4493056-60F6-4C7B-B2C5-598B3394E6A6}" srcId="{3EEA79A8-9446-4932-A305-9C858166453C}" destId="{88CDC304-47F2-4990-8C79-BDE92832FA5E}" srcOrd="0" destOrd="0" parTransId="{A9A65A38-48A9-4D84-B63F-8C613EEC0AFA}" sibTransId="{431A6C80-E704-4D94-8E2E-D9CFAAC8E771}"/>
    <dgm:cxn modelId="{80C12778-B9AC-4424-814F-E04BDEFDE3C2}" type="presOf" srcId="{88CDC304-47F2-4990-8C79-BDE92832FA5E}" destId="{7F284A6E-7E1C-4FA8-AD04-09A34EDDE972}" srcOrd="0" destOrd="0" presId="urn:microsoft.com/office/officeart/2005/8/layout/vList2"/>
    <dgm:cxn modelId="{D9C38380-D79B-4A2A-A7CC-1FE5F0A481F2}" type="presOf" srcId="{40A562AA-E3A2-47CA-99D1-2713C7A7512D}" destId="{4BF119C3-7CCA-45BB-B8E0-DD7CCB3E1B55}" srcOrd="0" destOrd="0" presId="urn:microsoft.com/office/officeart/2005/8/layout/vList2"/>
    <dgm:cxn modelId="{9F5EFBEB-60DA-4841-868C-AE372DC3E7F4}" srcId="{85C8FBE6-9B9E-47B2-9268-1E4E3393DA0C}" destId="{D53283BE-17AC-4B51-82BB-E8F63339E9D0}" srcOrd="0" destOrd="0" parTransId="{7E635B48-5FDE-4828-B078-8E897E10C076}" sibTransId="{8E1C7989-958F-4AE0-82E1-8130CEF892E8}"/>
    <dgm:cxn modelId="{BC6388F8-9E98-4D18-9300-396F3C09F4CA}" srcId="{88CDC304-47F2-4990-8C79-BDE92832FA5E}" destId="{3DA340EB-ECCC-4851-8CD7-8AEA5D6078D2}" srcOrd="0" destOrd="0" parTransId="{B7CC6EA7-5C71-4AE3-8D00-F58A94ECC798}" sibTransId="{CBCD325A-7565-4F09-99AF-FC83AD814B1D}"/>
    <dgm:cxn modelId="{682B11FC-6D7B-4B22-9687-05883E72DC50}" type="presOf" srcId="{85C8FBE6-9B9E-47B2-9268-1E4E3393DA0C}" destId="{EE0B0D30-6DD7-4F0F-9687-4BF1C7B7849E}" srcOrd="0" destOrd="0" presId="urn:microsoft.com/office/officeart/2005/8/layout/vList2"/>
    <dgm:cxn modelId="{E300D8C6-7869-4949-9102-C302E6856329}" type="presParOf" srcId="{3BBA8F16-16D7-4696-A3F9-3D5B23805437}" destId="{7F284A6E-7E1C-4FA8-AD04-09A34EDDE972}" srcOrd="0" destOrd="0" presId="urn:microsoft.com/office/officeart/2005/8/layout/vList2"/>
    <dgm:cxn modelId="{902ABD08-8D3C-4E71-8DEF-92715518D5E4}" type="presParOf" srcId="{3BBA8F16-16D7-4696-A3F9-3D5B23805437}" destId="{86928830-227F-4CC4-9677-1B9490903BF7}" srcOrd="1" destOrd="0" presId="urn:microsoft.com/office/officeart/2005/8/layout/vList2"/>
    <dgm:cxn modelId="{376B1954-8351-4D74-B03C-EBB33F88F804}" type="presParOf" srcId="{3BBA8F16-16D7-4696-A3F9-3D5B23805437}" destId="{EE0B0D30-6DD7-4F0F-9687-4BF1C7B7849E}" srcOrd="2" destOrd="0" presId="urn:microsoft.com/office/officeart/2005/8/layout/vList2"/>
    <dgm:cxn modelId="{6E7B9756-E11C-4AC1-984F-D904177098D6}" type="presParOf" srcId="{3BBA8F16-16D7-4696-A3F9-3D5B23805437}" destId="{C6567672-03C0-4B88-BB69-C88B1459F9F7}" srcOrd="3" destOrd="0" presId="urn:microsoft.com/office/officeart/2005/8/layout/vList2"/>
    <dgm:cxn modelId="{4DF0A1A0-BF53-4856-90AB-13780831A7FB}" type="presParOf" srcId="{3BBA8F16-16D7-4696-A3F9-3D5B23805437}" destId="{4BF119C3-7CCA-45BB-B8E0-DD7CCB3E1B55}" srcOrd="4" destOrd="0" presId="urn:microsoft.com/office/officeart/2005/8/layout/vList2"/>
    <dgm:cxn modelId="{576619C9-AD49-4DAE-B6E6-35A3B48560F9}" type="presParOf" srcId="{3BBA8F16-16D7-4696-A3F9-3D5B23805437}" destId="{31877034-BCC1-4CA3-B4E9-18D7E853A66E}"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8892CCD-AABD-48C6-B1AD-03CD73BEE807}" type="doc">
      <dgm:prSet loTypeId="urn:microsoft.com/office/officeart/2005/8/layout/list1" loCatId="list" qsTypeId="urn:microsoft.com/office/officeart/2005/8/quickstyle/3d7" qsCatId="3D" csTypeId="urn:microsoft.com/office/officeart/2005/8/colors/accent3_2" csCatId="accent3" phldr="1"/>
      <dgm:spPr/>
      <dgm:t>
        <a:bodyPr/>
        <a:lstStyle/>
        <a:p>
          <a:endParaRPr lang="sk-SK"/>
        </a:p>
      </dgm:t>
    </dgm:pt>
    <dgm:pt modelId="{668A696D-6B86-42CA-9C58-CDCF218A7D1E}">
      <dgm:prSet phldrT="[Text]" custT="1">
        <dgm:style>
          <a:lnRef idx="0">
            <a:schemeClr val="accent3"/>
          </a:lnRef>
          <a:fillRef idx="3">
            <a:schemeClr val="accent3"/>
          </a:fillRef>
          <a:effectRef idx="3">
            <a:schemeClr val="accent3"/>
          </a:effectRef>
          <a:fontRef idx="minor">
            <a:schemeClr val="lt1"/>
          </a:fontRef>
        </dgm:style>
      </dgm:prSet>
      <dgm:spPr>
        <a:solidFill>
          <a:schemeClr val="accent6">
            <a:lumMod val="40000"/>
            <a:lumOff val="60000"/>
          </a:schemeClr>
        </a:solidFill>
      </dgm:spPr>
      <dgm:t>
        <a:bodyPr/>
        <a:lstStyle/>
        <a:p>
          <a:r>
            <a:rPr lang="en-GB" sz="3000" b="1" noProof="0" dirty="0">
              <a:solidFill>
                <a:schemeClr val="tx1"/>
              </a:solidFill>
            </a:rPr>
            <a:t>Implementation period</a:t>
          </a:r>
        </a:p>
      </dgm:t>
    </dgm:pt>
    <dgm:pt modelId="{9E8E9307-AE31-47E1-93C1-556F618C2D6C}" type="parTrans" cxnId="{371EA4ED-1D1C-4EDB-9724-F7FFDE1674CB}">
      <dgm:prSet/>
      <dgm:spPr/>
      <dgm:t>
        <a:bodyPr/>
        <a:lstStyle/>
        <a:p>
          <a:endParaRPr lang="sk-SK" sz="2000" b="1">
            <a:solidFill>
              <a:srgbClr val="002060"/>
            </a:solidFill>
          </a:endParaRPr>
        </a:p>
      </dgm:t>
    </dgm:pt>
    <dgm:pt modelId="{43F55DE0-A6F0-44C1-9B76-778C6B32EEB3}" type="sibTrans" cxnId="{371EA4ED-1D1C-4EDB-9724-F7FFDE1674CB}">
      <dgm:prSet/>
      <dgm:spPr/>
      <dgm:t>
        <a:bodyPr/>
        <a:lstStyle/>
        <a:p>
          <a:endParaRPr lang="sk-SK" sz="2000" b="1">
            <a:solidFill>
              <a:srgbClr val="002060"/>
            </a:solidFill>
          </a:endParaRPr>
        </a:p>
      </dgm:t>
    </dgm:pt>
    <dgm:pt modelId="{FD5E6CF5-8A15-4688-8A46-DC02518E2B3F}">
      <dgm:prSet phldrT="[Text]" custT="1">
        <dgm:style>
          <a:lnRef idx="2">
            <a:schemeClr val="accent3"/>
          </a:lnRef>
          <a:fillRef idx="1">
            <a:schemeClr val="lt1"/>
          </a:fillRef>
          <a:effectRef idx="0">
            <a:schemeClr val="accent3"/>
          </a:effectRef>
          <a:fontRef idx="minor">
            <a:schemeClr val="dk1"/>
          </a:fontRef>
        </dgm:style>
      </dgm:prSet>
      <dgm:spPr>
        <a:ln/>
      </dgm:spPr>
      <dgm:t>
        <a:bodyPr/>
        <a:lstStyle/>
        <a:p>
          <a:r>
            <a:rPr lang="sk-SK" sz="2500" b="1" dirty="0">
              <a:solidFill>
                <a:schemeClr val="tx1"/>
              </a:solidFill>
              <a:effectLst>
                <a:outerShdw blurRad="50800" dist="38100" algn="tr" rotWithShape="0">
                  <a:prstClr val="black">
                    <a:alpha val="40000"/>
                  </a:prstClr>
                </a:outerShdw>
              </a:effectLst>
              <a:latin typeface="+mj-lt"/>
              <a:cs typeface="Arial" pitchFamily="34" charset="0"/>
            </a:rPr>
            <a:t>1 September, 2022 </a:t>
          </a:r>
          <a:r>
            <a:rPr lang="en-AE" sz="2500" b="1" dirty="0">
              <a:solidFill>
                <a:schemeClr val="tx1"/>
              </a:solidFill>
              <a:effectLst>
                <a:outerShdw blurRad="50800" dist="38100" algn="tr" rotWithShape="0">
                  <a:prstClr val="black">
                    <a:alpha val="40000"/>
                  </a:prstClr>
                </a:outerShdw>
              </a:effectLst>
              <a:latin typeface="+mj-lt"/>
              <a:cs typeface="Arial" pitchFamily="34" charset="0"/>
            </a:rPr>
            <a:t>–</a:t>
          </a:r>
          <a:r>
            <a:rPr lang="sk-SK" sz="2500" b="1" dirty="0">
              <a:solidFill>
                <a:schemeClr val="tx1"/>
              </a:solidFill>
              <a:effectLst>
                <a:outerShdw blurRad="50800" dist="38100" algn="tr" rotWithShape="0">
                  <a:prstClr val="black">
                    <a:alpha val="40000"/>
                  </a:prstClr>
                </a:outerShdw>
              </a:effectLst>
              <a:latin typeface="+mj-lt"/>
              <a:cs typeface="Arial" pitchFamily="34" charset="0"/>
            </a:rPr>
            <a:t> 15 November, 2023</a:t>
          </a:r>
          <a:endParaRPr lang="sk-SK" sz="2500" b="1" dirty="0"/>
        </a:p>
      </dgm:t>
    </dgm:pt>
    <dgm:pt modelId="{03BEC745-882D-459B-8371-D5DBDA8951EA}" type="parTrans" cxnId="{2745989B-6A1E-48B2-99FA-128801BA337B}">
      <dgm:prSet/>
      <dgm:spPr/>
      <dgm:t>
        <a:bodyPr/>
        <a:lstStyle/>
        <a:p>
          <a:endParaRPr lang="sk-SK" sz="2000"/>
        </a:p>
      </dgm:t>
    </dgm:pt>
    <dgm:pt modelId="{E9CB1A4E-724A-4FEF-8258-029DD5DADDED}" type="sibTrans" cxnId="{2745989B-6A1E-48B2-99FA-128801BA337B}">
      <dgm:prSet/>
      <dgm:spPr/>
      <dgm:t>
        <a:bodyPr/>
        <a:lstStyle/>
        <a:p>
          <a:endParaRPr lang="sk-SK" sz="2000"/>
        </a:p>
      </dgm:t>
    </dgm:pt>
    <dgm:pt modelId="{3A1EBF56-2BAF-4C20-9725-D2CE66F23097}">
      <dgm:prSet custT="1">
        <dgm:style>
          <a:lnRef idx="2">
            <a:schemeClr val="accent3"/>
          </a:lnRef>
          <a:fillRef idx="1">
            <a:schemeClr val="lt1"/>
          </a:fillRef>
          <a:effectRef idx="0">
            <a:schemeClr val="accent3"/>
          </a:effectRef>
          <a:fontRef idx="minor">
            <a:schemeClr val="dk1"/>
          </a:fontRef>
        </dgm:style>
      </dgm:prSet>
      <dgm:spPr>
        <a:ln/>
      </dgm:spPr>
      <dgm:t>
        <a:bodyPr/>
        <a:lstStyle/>
        <a:p>
          <a:r>
            <a:rPr lang="en-AU" sz="2500" b="1" noProof="0" dirty="0"/>
            <a:t>Disadvantaged jobseekers</a:t>
          </a:r>
        </a:p>
      </dgm:t>
    </dgm:pt>
    <dgm:pt modelId="{DC68A83B-346B-4273-B000-42192C7002D3}" type="parTrans" cxnId="{9D883F21-57DC-4EFD-9F36-F91A98042B89}">
      <dgm:prSet/>
      <dgm:spPr/>
      <dgm:t>
        <a:bodyPr/>
        <a:lstStyle/>
        <a:p>
          <a:endParaRPr lang="sk-SK" sz="2000"/>
        </a:p>
      </dgm:t>
    </dgm:pt>
    <dgm:pt modelId="{9DDF3417-67FC-4C23-9125-4F8071E988E9}" type="sibTrans" cxnId="{9D883F21-57DC-4EFD-9F36-F91A98042B89}">
      <dgm:prSet/>
      <dgm:spPr/>
      <dgm:t>
        <a:bodyPr/>
        <a:lstStyle/>
        <a:p>
          <a:endParaRPr lang="sk-SK" sz="2000"/>
        </a:p>
      </dgm:t>
    </dgm:pt>
    <dgm:pt modelId="{1CC1D67C-BCBE-4C50-B09D-1D172BAD637D}">
      <dgm:prSet custT="1">
        <dgm:style>
          <a:lnRef idx="0">
            <a:schemeClr val="accent3"/>
          </a:lnRef>
          <a:fillRef idx="3">
            <a:schemeClr val="accent3"/>
          </a:fillRef>
          <a:effectRef idx="3">
            <a:schemeClr val="accent3"/>
          </a:effectRef>
          <a:fontRef idx="minor">
            <a:schemeClr val="lt1"/>
          </a:fontRef>
        </dgm:style>
      </dgm:prSet>
      <dgm:spPr>
        <a:solidFill>
          <a:schemeClr val="accent6">
            <a:lumMod val="40000"/>
            <a:lumOff val="60000"/>
          </a:schemeClr>
        </a:solidFill>
      </dgm:spPr>
      <dgm:t>
        <a:bodyPr/>
        <a:lstStyle/>
        <a:p>
          <a:r>
            <a:rPr lang="en-GB" sz="3000" b="1" noProof="0" dirty="0">
              <a:solidFill>
                <a:schemeClr val="tx1"/>
              </a:solidFill>
            </a:rPr>
            <a:t>Target group</a:t>
          </a:r>
        </a:p>
      </dgm:t>
    </dgm:pt>
    <dgm:pt modelId="{D318DF8E-7D62-43BF-A6B5-F7B7A7987242}" type="sibTrans" cxnId="{D2DC4BBB-AEFD-4117-93CA-8129D2CAA2D7}">
      <dgm:prSet/>
      <dgm:spPr/>
      <dgm:t>
        <a:bodyPr/>
        <a:lstStyle/>
        <a:p>
          <a:endParaRPr lang="sk-SK" sz="2000" b="1">
            <a:solidFill>
              <a:srgbClr val="002060"/>
            </a:solidFill>
          </a:endParaRPr>
        </a:p>
      </dgm:t>
    </dgm:pt>
    <dgm:pt modelId="{D9AF4D86-AC33-4B52-8C77-6500D83B6B6A}" type="parTrans" cxnId="{D2DC4BBB-AEFD-4117-93CA-8129D2CAA2D7}">
      <dgm:prSet/>
      <dgm:spPr/>
      <dgm:t>
        <a:bodyPr/>
        <a:lstStyle/>
        <a:p>
          <a:endParaRPr lang="sk-SK" sz="2000" b="1">
            <a:solidFill>
              <a:srgbClr val="002060"/>
            </a:solidFill>
          </a:endParaRPr>
        </a:p>
      </dgm:t>
    </dgm:pt>
    <dgm:pt modelId="{AFFE1252-D9AD-4EB5-B79C-30D674A26E66}">
      <dgm:prSet custT="1">
        <dgm:style>
          <a:lnRef idx="2">
            <a:schemeClr val="accent3"/>
          </a:lnRef>
          <a:fillRef idx="1">
            <a:schemeClr val="lt1"/>
          </a:fillRef>
          <a:effectRef idx="0">
            <a:schemeClr val="accent3"/>
          </a:effectRef>
          <a:fontRef idx="minor">
            <a:schemeClr val="dk1"/>
          </a:fontRef>
        </dgm:style>
      </dgm:prSet>
      <dgm:spPr>
        <a:ln/>
      </dgm:spPr>
      <dgm:t>
        <a:bodyPr/>
        <a:lstStyle/>
        <a:p>
          <a:r>
            <a:rPr lang="en-AU" sz="2500" b="1" noProof="0" dirty="0"/>
            <a:t>3 sessions in the form of group counselling</a:t>
          </a:r>
        </a:p>
      </dgm:t>
    </dgm:pt>
    <dgm:pt modelId="{E753679A-5844-4DB9-8024-9EE098351C9F}" type="parTrans" cxnId="{7BB02C62-5616-4F23-A6F1-016B582CA74D}">
      <dgm:prSet/>
      <dgm:spPr/>
      <dgm:t>
        <a:bodyPr/>
        <a:lstStyle/>
        <a:p>
          <a:endParaRPr lang="sk-SK"/>
        </a:p>
      </dgm:t>
    </dgm:pt>
    <dgm:pt modelId="{8A659175-12B2-4BBA-8ED4-A6697EF66379}" type="sibTrans" cxnId="{7BB02C62-5616-4F23-A6F1-016B582CA74D}">
      <dgm:prSet/>
      <dgm:spPr/>
      <dgm:t>
        <a:bodyPr/>
        <a:lstStyle/>
        <a:p>
          <a:endParaRPr lang="sk-SK"/>
        </a:p>
      </dgm:t>
    </dgm:pt>
    <dgm:pt modelId="{ABBA34A8-75E1-4CA6-B88F-BC91ED0D7A01}">
      <dgm:prSet custT="1">
        <dgm:style>
          <a:lnRef idx="0">
            <a:schemeClr val="accent3"/>
          </a:lnRef>
          <a:fillRef idx="3">
            <a:schemeClr val="accent3"/>
          </a:fillRef>
          <a:effectRef idx="3">
            <a:schemeClr val="accent3"/>
          </a:effectRef>
          <a:fontRef idx="minor">
            <a:schemeClr val="lt1"/>
          </a:fontRef>
        </dgm:style>
      </dgm:prSet>
      <dgm:spPr>
        <a:solidFill>
          <a:schemeClr val="accent6">
            <a:lumMod val="40000"/>
            <a:lumOff val="60000"/>
          </a:schemeClr>
        </a:solidFill>
      </dgm:spPr>
      <dgm:t>
        <a:bodyPr/>
        <a:lstStyle/>
        <a:p>
          <a:r>
            <a:rPr lang="en-AU" sz="3000" b="1" noProof="0" dirty="0">
              <a:solidFill>
                <a:schemeClr val="tx1"/>
              </a:solidFill>
            </a:rPr>
            <a:t>Professional counselling services</a:t>
          </a:r>
        </a:p>
      </dgm:t>
    </dgm:pt>
    <dgm:pt modelId="{2E7F44B5-5215-4B8E-B048-B8DDEDD09A52}" type="sibTrans" cxnId="{6923F36E-49DD-4534-BC7C-9E3EBB3F66A5}">
      <dgm:prSet/>
      <dgm:spPr/>
      <dgm:t>
        <a:bodyPr/>
        <a:lstStyle/>
        <a:p>
          <a:endParaRPr lang="sk-SK"/>
        </a:p>
      </dgm:t>
    </dgm:pt>
    <dgm:pt modelId="{A6794C31-CE34-4F8C-A356-1D9610317594}" type="parTrans" cxnId="{6923F36E-49DD-4534-BC7C-9E3EBB3F66A5}">
      <dgm:prSet/>
      <dgm:spPr/>
      <dgm:t>
        <a:bodyPr/>
        <a:lstStyle/>
        <a:p>
          <a:endParaRPr lang="sk-SK"/>
        </a:p>
      </dgm:t>
    </dgm:pt>
    <dgm:pt modelId="{59B4CC0B-103D-4D09-B639-C74545174ACB}" type="pres">
      <dgm:prSet presAssocID="{58892CCD-AABD-48C6-B1AD-03CD73BEE807}" presName="linear" presStyleCnt="0">
        <dgm:presLayoutVars>
          <dgm:dir/>
          <dgm:animLvl val="lvl"/>
          <dgm:resizeHandles val="exact"/>
        </dgm:presLayoutVars>
      </dgm:prSet>
      <dgm:spPr/>
    </dgm:pt>
    <dgm:pt modelId="{7886E518-9E43-4275-A14D-4B68AA2ED682}" type="pres">
      <dgm:prSet presAssocID="{668A696D-6B86-42CA-9C58-CDCF218A7D1E}" presName="parentLin" presStyleCnt="0"/>
      <dgm:spPr/>
    </dgm:pt>
    <dgm:pt modelId="{BB75E00F-06F6-4AC1-8F7D-5A6E26885376}" type="pres">
      <dgm:prSet presAssocID="{668A696D-6B86-42CA-9C58-CDCF218A7D1E}" presName="parentLeftMargin" presStyleLbl="node1" presStyleIdx="0" presStyleCnt="3"/>
      <dgm:spPr/>
    </dgm:pt>
    <dgm:pt modelId="{29795E7D-E55D-4050-8587-87BD40C0720B}" type="pres">
      <dgm:prSet presAssocID="{668A696D-6B86-42CA-9C58-CDCF218A7D1E}" presName="parentText" presStyleLbl="node1" presStyleIdx="0" presStyleCnt="3" custScaleX="142857">
        <dgm:presLayoutVars>
          <dgm:chMax val="0"/>
          <dgm:bulletEnabled val="1"/>
        </dgm:presLayoutVars>
      </dgm:prSet>
      <dgm:spPr/>
    </dgm:pt>
    <dgm:pt modelId="{4FF98935-C77E-4FAC-8F6D-9D9C863342B5}" type="pres">
      <dgm:prSet presAssocID="{668A696D-6B86-42CA-9C58-CDCF218A7D1E}" presName="negativeSpace" presStyleCnt="0"/>
      <dgm:spPr/>
    </dgm:pt>
    <dgm:pt modelId="{65C5BBED-04AF-49F0-973B-09874D016E7E}" type="pres">
      <dgm:prSet presAssocID="{668A696D-6B86-42CA-9C58-CDCF218A7D1E}" presName="childText" presStyleLbl="conFgAcc1" presStyleIdx="0" presStyleCnt="3">
        <dgm:presLayoutVars>
          <dgm:bulletEnabled val="1"/>
        </dgm:presLayoutVars>
      </dgm:prSet>
      <dgm:spPr/>
    </dgm:pt>
    <dgm:pt modelId="{7BB17E42-04A9-4CDC-8622-00EC8155B0F6}" type="pres">
      <dgm:prSet presAssocID="{43F55DE0-A6F0-44C1-9B76-778C6B32EEB3}" presName="spaceBetweenRectangles" presStyleCnt="0"/>
      <dgm:spPr/>
    </dgm:pt>
    <dgm:pt modelId="{2789F374-832C-45A0-856D-AD013F747FBD}" type="pres">
      <dgm:prSet presAssocID="{1CC1D67C-BCBE-4C50-B09D-1D172BAD637D}" presName="parentLin" presStyleCnt="0"/>
      <dgm:spPr/>
    </dgm:pt>
    <dgm:pt modelId="{DC484087-9C82-4471-B962-B644C01065D0}" type="pres">
      <dgm:prSet presAssocID="{1CC1D67C-BCBE-4C50-B09D-1D172BAD637D}" presName="parentLeftMargin" presStyleLbl="node1" presStyleIdx="0" presStyleCnt="3"/>
      <dgm:spPr/>
    </dgm:pt>
    <dgm:pt modelId="{4548AF5E-6F68-40D7-8C58-4865BBF4DA59}" type="pres">
      <dgm:prSet presAssocID="{1CC1D67C-BCBE-4C50-B09D-1D172BAD637D}" presName="parentText" presStyleLbl="node1" presStyleIdx="1" presStyleCnt="3" custScaleX="142857" custLinFactNeighborX="11801" custLinFactNeighborY="13003">
        <dgm:presLayoutVars>
          <dgm:chMax val="0"/>
          <dgm:bulletEnabled val="1"/>
        </dgm:presLayoutVars>
      </dgm:prSet>
      <dgm:spPr/>
    </dgm:pt>
    <dgm:pt modelId="{948BF92B-CA78-44A9-9528-2B1E1C994DCE}" type="pres">
      <dgm:prSet presAssocID="{1CC1D67C-BCBE-4C50-B09D-1D172BAD637D}" presName="negativeSpace" presStyleCnt="0"/>
      <dgm:spPr/>
    </dgm:pt>
    <dgm:pt modelId="{FCCDE229-519D-4954-968C-1EEACB0E4230}" type="pres">
      <dgm:prSet presAssocID="{1CC1D67C-BCBE-4C50-B09D-1D172BAD637D}" presName="childText" presStyleLbl="conFgAcc1" presStyleIdx="1" presStyleCnt="3" custLinFactNeighborX="-964" custLinFactNeighborY="13205">
        <dgm:presLayoutVars>
          <dgm:bulletEnabled val="1"/>
        </dgm:presLayoutVars>
      </dgm:prSet>
      <dgm:spPr/>
    </dgm:pt>
    <dgm:pt modelId="{805FCAD6-9C53-4A05-A673-08527E7D97DA}" type="pres">
      <dgm:prSet presAssocID="{D318DF8E-7D62-43BF-A6B5-F7B7A7987242}" presName="spaceBetweenRectangles" presStyleCnt="0"/>
      <dgm:spPr/>
    </dgm:pt>
    <dgm:pt modelId="{CEB300BC-14B6-4314-9E00-DBF8051C039E}" type="pres">
      <dgm:prSet presAssocID="{ABBA34A8-75E1-4CA6-B88F-BC91ED0D7A01}" presName="parentLin" presStyleCnt="0"/>
      <dgm:spPr/>
    </dgm:pt>
    <dgm:pt modelId="{F43E2359-30F6-456E-9808-4F7E1F65E8F6}" type="pres">
      <dgm:prSet presAssocID="{ABBA34A8-75E1-4CA6-B88F-BC91ED0D7A01}" presName="parentLeftMargin" presStyleLbl="node1" presStyleIdx="1" presStyleCnt="3" custScaleX="142857"/>
      <dgm:spPr/>
    </dgm:pt>
    <dgm:pt modelId="{F013A507-9F9E-48EB-8A5F-B18AD6F15265}" type="pres">
      <dgm:prSet presAssocID="{ABBA34A8-75E1-4CA6-B88F-BC91ED0D7A01}" presName="parentText" presStyleLbl="node1" presStyleIdx="2" presStyleCnt="3" custScaleX="189489" custLinFactNeighborX="11600" custLinFactNeighborY="7433">
        <dgm:presLayoutVars>
          <dgm:chMax val="0"/>
          <dgm:bulletEnabled val="1"/>
        </dgm:presLayoutVars>
      </dgm:prSet>
      <dgm:spPr/>
    </dgm:pt>
    <dgm:pt modelId="{F8781BCE-E8E4-4F28-832E-2EE4169F6AB6}" type="pres">
      <dgm:prSet presAssocID="{ABBA34A8-75E1-4CA6-B88F-BC91ED0D7A01}" presName="negativeSpace" presStyleCnt="0"/>
      <dgm:spPr/>
    </dgm:pt>
    <dgm:pt modelId="{EC993474-F9F9-420F-9989-ABDF7DDCD1B5}" type="pres">
      <dgm:prSet presAssocID="{ABBA34A8-75E1-4CA6-B88F-BC91ED0D7A01}" presName="childText" presStyleLbl="conFgAcc1" presStyleIdx="2" presStyleCnt="3" custLinFactNeighborY="-13165">
        <dgm:presLayoutVars>
          <dgm:bulletEnabled val="1"/>
        </dgm:presLayoutVars>
      </dgm:prSet>
      <dgm:spPr/>
    </dgm:pt>
  </dgm:ptLst>
  <dgm:cxnLst>
    <dgm:cxn modelId="{CDC3C105-1016-409B-9DDF-4B0F5A497EB4}" type="presOf" srcId="{ABBA34A8-75E1-4CA6-B88F-BC91ED0D7A01}" destId="{F43E2359-30F6-456E-9808-4F7E1F65E8F6}" srcOrd="0" destOrd="0" presId="urn:microsoft.com/office/officeart/2005/8/layout/list1"/>
    <dgm:cxn modelId="{828A720B-339B-4D32-975A-B31374C423B4}" type="presOf" srcId="{AFFE1252-D9AD-4EB5-B79C-30D674A26E66}" destId="{EC993474-F9F9-420F-9989-ABDF7DDCD1B5}" srcOrd="0" destOrd="0" presId="urn:microsoft.com/office/officeart/2005/8/layout/list1"/>
    <dgm:cxn modelId="{A3E57F1D-0DB8-468C-BA14-1DAC6FDB2948}" type="presOf" srcId="{ABBA34A8-75E1-4CA6-B88F-BC91ED0D7A01}" destId="{F013A507-9F9E-48EB-8A5F-B18AD6F15265}" srcOrd="1" destOrd="0" presId="urn:microsoft.com/office/officeart/2005/8/layout/list1"/>
    <dgm:cxn modelId="{9D883F21-57DC-4EFD-9F36-F91A98042B89}" srcId="{1CC1D67C-BCBE-4C50-B09D-1D172BAD637D}" destId="{3A1EBF56-2BAF-4C20-9725-D2CE66F23097}" srcOrd="0" destOrd="0" parTransId="{DC68A83B-346B-4273-B000-42192C7002D3}" sibTransId="{9DDF3417-67FC-4C23-9125-4F8071E988E9}"/>
    <dgm:cxn modelId="{F29C9836-2CAF-4FFC-B113-57A7CA2C312F}" type="presOf" srcId="{58892CCD-AABD-48C6-B1AD-03CD73BEE807}" destId="{59B4CC0B-103D-4D09-B639-C74545174ACB}" srcOrd="0" destOrd="0" presId="urn:microsoft.com/office/officeart/2005/8/layout/list1"/>
    <dgm:cxn modelId="{F1157438-028E-492A-9371-8B220F46E8A2}" type="presOf" srcId="{3A1EBF56-2BAF-4C20-9725-D2CE66F23097}" destId="{FCCDE229-519D-4954-968C-1EEACB0E4230}" srcOrd="0" destOrd="0" presId="urn:microsoft.com/office/officeart/2005/8/layout/list1"/>
    <dgm:cxn modelId="{7BB02C62-5616-4F23-A6F1-016B582CA74D}" srcId="{ABBA34A8-75E1-4CA6-B88F-BC91ED0D7A01}" destId="{AFFE1252-D9AD-4EB5-B79C-30D674A26E66}" srcOrd="0" destOrd="0" parTransId="{E753679A-5844-4DB9-8024-9EE098351C9F}" sibTransId="{8A659175-12B2-4BBA-8ED4-A6697EF66379}"/>
    <dgm:cxn modelId="{EA64E945-D676-4083-A4BC-A04F59DEC179}" type="presOf" srcId="{668A696D-6B86-42CA-9C58-CDCF218A7D1E}" destId="{29795E7D-E55D-4050-8587-87BD40C0720B}" srcOrd="1" destOrd="0" presId="urn:microsoft.com/office/officeart/2005/8/layout/list1"/>
    <dgm:cxn modelId="{6923F36E-49DD-4534-BC7C-9E3EBB3F66A5}" srcId="{58892CCD-AABD-48C6-B1AD-03CD73BEE807}" destId="{ABBA34A8-75E1-4CA6-B88F-BC91ED0D7A01}" srcOrd="2" destOrd="0" parTransId="{A6794C31-CE34-4F8C-A356-1D9610317594}" sibTransId="{2E7F44B5-5215-4B8E-B048-B8DDEDD09A52}"/>
    <dgm:cxn modelId="{D7684559-F37C-4ACA-975B-AD32741BB290}" type="presOf" srcId="{668A696D-6B86-42CA-9C58-CDCF218A7D1E}" destId="{BB75E00F-06F6-4AC1-8F7D-5A6E26885376}" srcOrd="0" destOrd="0" presId="urn:microsoft.com/office/officeart/2005/8/layout/list1"/>
    <dgm:cxn modelId="{ACA4338A-DE69-42AF-8627-A4E4517D668B}" type="presOf" srcId="{FD5E6CF5-8A15-4688-8A46-DC02518E2B3F}" destId="{65C5BBED-04AF-49F0-973B-09874D016E7E}" srcOrd="0" destOrd="0" presId="urn:microsoft.com/office/officeart/2005/8/layout/list1"/>
    <dgm:cxn modelId="{D283D18E-3C8C-42BE-AE28-9551C4690F4A}" type="presOf" srcId="{1CC1D67C-BCBE-4C50-B09D-1D172BAD637D}" destId="{4548AF5E-6F68-40D7-8C58-4865BBF4DA59}" srcOrd="1" destOrd="0" presId="urn:microsoft.com/office/officeart/2005/8/layout/list1"/>
    <dgm:cxn modelId="{2745989B-6A1E-48B2-99FA-128801BA337B}" srcId="{668A696D-6B86-42CA-9C58-CDCF218A7D1E}" destId="{FD5E6CF5-8A15-4688-8A46-DC02518E2B3F}" srcOrd="0" destOrd="0" parTransId="{03BEC745-882D-459B-8371-D5DBDA8951EA}" sibTransId="{E9CB1A4E-724A-4FEF-8258-029DD5DADDED}"/>
    <dgm:cxn modelId="{D2DC4BBB-AEFD-4117-93CA-8129D2CAA2D7}" srcId="{58892CCD-AABD-48C6-B1AD-03CD73BEE807}" destId="{1CC1D67C-BCBE-4C50-B09D-1D172BAD637D}" srcOrd="1" destOrd="0" parTransId="{D9AF4D86-AC33-4B52-8C77-6500D83B6B6A}" sibTransId="{D318DF8E-7D62-43BF-A6B5-F7B7A7987242}"/>
    <dgm:cxn modelId="{E0EBABDA-7DF0-4913-BAB4-6012F0E758E3}" type="presOf" srcId="{1CC1D67C-BCBE-4C50-B09D-1D172BAD637D}" destId="{DC484087-9C82-4471-B962-B644C01065D0}" srcOrd="0" destOrd="0" presId="urn:microsoft.com/office/officeart/2005/8/layout/list1"/>
    <dgm:cxn modelId="{371EA4ED-1D1C-4EDB-9724-F7FFDE1674CB}" srcId="{58892CCD-AABD-48C6-B1AD-03CD73BEE807}" destId="{668A696D-6B86-42CA-9C58-CDCF218A7D1E}" srcOrd="0" destOrd="0" parTransId="{9E8E9307-AE31-47E1-93C1-556F618C2D6C}" sibTransId="{43F55DE0-A6F0-44C1-9B76-778C6B32EEB3}"/>
    <dgm:cxn modelId="{83445141-D2C1-4518-AAF0-D1CDCC34A81F}" type="presParOf" srcId="{59B4CC0B-103D-4D09-B639-C74545174ACB}" destId="{7886E518-9E43-4275-A14D-4B68AA2ED682}" srcOrd="0" destOrd="0" presId="urn:microsoft.com/office/officeart/2005/8/layout/list1"/>
    <dgm:cxn modelId="{D635F2CC-60AF-417B-A105-E8F9274E7097}" type="presParOf" srcId="{7886E518-9E43-4275-A14D-4B68AA2ED682}" destId="{BB75E00F-06F6-4AC1-8F7D-5A6E26885376}" srcOrd="0" destOrd="0" presId="urn:microsoft.com/office/officeart/2005/8/layout/list1"/>
    <dgm:cxn modelId="{F3C2E4CE-B659-40EC-81FD-FE25718A78EA}" type="presParOf" srcId="{7886E518-9E43-4275-A14D-4B68AA2ED682}" destId="{29795E7D-E55D-4050-8587-87BD40C0720B}" srcOrd="1" destOrd="0" presId="urn:microsoft.com/office/officeart/2005/8/layout/list1"/>
    <dgm:cxn modelId="{CEA322BE-7C90-4F15-90FF-D69AA7A7C493}" type="presParOf" srcId="{59B4CC0B-103D-4D09-B639-C74545174ACB}" destId="{4FF98935-C77E-4FAC-8F6D-9D9C863342B5}" srcOrd="1" destOrd="0" presId="urn:microsoft.com/office/officeart/2005/8/layout/list1"/>
    <dgm:cxn modelId="{9B6F2BDA-533E-4062-8AC2-A42B2C999E0C}" type="presParOf" srcId="{59B4CC0B-103D-4D09-B639-C74545174ACB}" destId="{65C5BBED-04AF-49F0-973B-09874D016E7E}" srcOrd="2" destOrd="0" presId="urn:microsoft.com/office/officeart/2005/8/layout/list1"/>
    <dgm:cxn modelId="{9FC24A5C-F95A-4646-85C5-0D5895332FB7}" type="presParOf" srcId="{59B4CC0B-103D-4D09-B639-C74545174ACB}" destId="{7BB17E42-04A9-4CDC-8622-00EC8155B0F6}" srcOrd="3" destOrd="0" presId="urn:microsoft.com/office/officeart/2005/8/layout/list1"/>
    <dgm:cxn modelId="{06B2E89E-A5FC-4F99-A0CE-FA1CADB290CE}" type="presParOf" srcId="{59B4CC0B-103D-4D09-B639-C74545174ACB}" destId="{2789F374-832C-45A0-856D-AD013F747FBD}" srcOrd="4" destOrd="0" presId="urn:microsoft.com/office/officeart/2005/8/layout/list1"/>
    <dgm:cxn modelId="{09B9F0FC-CC3E-4850-BE30-3540266708FE}" type="presParOf" srcId="{2789F374-832C-45A0-856D-AD013F747FBD}" destId="{DC484087-9C82-4471-B962-B644C01065D0}" srcOrd="0" destOrd="0" presId="urn:microsoft.com/office/officeart/2005/8/layout/list1"/>
    <dgm:cxn modelId="{2B14E53D-9C7E-4F82-84D3-27E69B782BEB}" type="presParOf" srcId="{2789F374-832C-45A0-856D-AD013F747FBD}" destId="{4548AF5E-6F68-40D7-8C58-4865BBF4DA59}" srcOrd="1" destOrd="0" presId="urn:microsoft.com/office/officeart/2005/8/layout/list1"/>
    <dgm:cxn modelId="{07DA9C97-C7D4-4BF6-B14B-52BFC73B6404}" type="presParOf" srcId="{59B4CC0B-103D-4D09-B639-C74545174ACB}" destId="{948BF92B-CA78-44A9-9528-2B1E1C994DCE}" srcOrd="5" destOrd="0" presId="urn:microsoft.com/office/officeart/2005/8/layout/list1"/>
    <dgm:cxn modelId="{94B28FDA-A7B7-44D2-BAD2-300B6D7C8D2C}" type="presParOf" srcId="{59B4CC0B-103D-4D09-B639-C74545174ACB}" destId="{FCCDE229-519D-4954-968C-1EEACB0E4230}" srcOrd="6" destOrd="0" presId="urn:microsoft.com/office/officeart/2005/8/layout/list1"/>
    <dgm:cxn modelId="{43DA383C-C384-4755-9B51-9E96BCF202CF}" type="presParOf" srcId="{59B4CC0B-103D-4D09-B639-C74545174ACB}" destId="{805FCAD6-9C53-4A05-A673-08527E7D97DA}" srcOrd="7" destOrd="0" presId="urn:microsoft.com/office/officeart/2005/8/layout/list1"/>
    <dgm:cxn modelId="{6C19D574-7D98-46CD-B9DB-80B1C848AB95}" type="presParOf" srcId="{59B4CC0B-103D-4D09-B639-C74545174ACB}" destId="{CEB300BC-14B6-4314-9E00-DBF8051C039E}" srcOrd="8" destOrd="0" presId="urn:microsoft.com/office/officeart/2005/8/layout/list1"/>
    <dgm:cxn modelId="{F7F4AF36-1DDA-41DD-A054-C16DD4EB98A7}" type="presParOf" srcId="{CEB300BC-14B6-4314-9E00-DBF8051C039E}" destId="{F43E2359-30F6-456E-9808-4F7E1F65E8F6}" srcOrd="0" destOrd="0" presId="urn:microsoft.com/office/officeart/2005/8/layout/list1"/>
    <dgm:cxn modelId="{E9089A49-CC12-4B11-A344-2B4540A47543}" type="presParOf" srcId="{CEB300BC-14B6-4314-9E00-DBF8051C039E}" destId="{F013A507-9F9E-48EB-8A5F-B18AD6F15265}" srcOrd="1" destOrd="0" presId="urn:microsoft.com/office/officeart/2005/8/layout/list1"/>
    <dgm:cxn modelId="{3C47FF8D-FC42-4603-A149-9FD59B1BEB53}" type="presParOf" srcId="{59B4CC0B-103D-4D09-B639-C74545174ACB}" destId="{F8781BCE-E8E4-4F28-832E-2EE4169F6AB6}" srcOrd="9" destOrd="0" presId="urn:microsoft.com/office/officeart/2005/8/layout/list1"/>
    <dgm:cxn modelId="{D3425656-E36C-48C6-BA95-7A3855DE9EBC}" type="presParOf" srcId="{59B4CC0B-103D-4D09-B639-C74545174ACB}" destId="{EC993474-F9F9-420F-9989-ABDF7DDCD1B5}" srcOrd="10" destOrd="0" presId="urn:microsoft.com/office/officeart/2005/8/layout/list1"/>
  </dgm:cxnLst>
  <dgm:bg>
    <a:solidFill>
      <a:schemeClr val="accent6">
        <a:lumMod val="20000"/>
        <a:lumOff val="80000"/>
      </a:schemeClr>
    </a:solidFill>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9E2B0CF-E9BE-47B6-8CBE-249663F5DDD7}" type="doc">
      <dgm:prSet loTypeId="urn:microsoft.com/office/officeart/2005/8/layout/vProcess5" loCatId="process" qsTypeId="urn:microsoft.com/office/officeart/2005/8/quickstyle/simple5" qsCatId="simple" csTypeId="urn:microsoft.com/office/officeart/2005/8/colors/accent3_5" csCatId="accent3" phldr="1"/>
      <dgm:spPr/>
      <dgm:t>
        <a:bodyPr/>
        <a:lstStyle/>
        <a:p>
          <a:endParaRPr lang="sk-SK"/>
        </a:p>
      </dgm:t>
    </dgm:pt>
    <dgm:pt modelId="{1313D3CB-7A08-4FAE-95BA-63B04710CD5C}">
      <dgm:prSet phldrT="[Text]" custT="1">
        <dgm:style>
          <a:lnRef idx="0">
            <a:schemeClr val="accent3"/>
          </a:lnRef>
          <a:fillRef idx="3">
            <a:schemeClr val="accent3"/>
          </a:fillRef>
          <a:effectRef idx="3">
            <a:schemeClr val="accent3"/>
          </a:effectRef>
          <a:fontRef idx="minor">
            <a:schemeClr val="lt1"/>
          </a:fontRef>
        </dgm:style>
      </dgm:prSet>
      <dgm:spPr>
        <a:solidFill>
          <a:schemeClr val="accent6">
            <a:lumMod val="40000"/>
            <a:lumOff val="60000"/>
          </a:schemeClr>
        </a:solidFill>
      </dgm:spPr>
      <dgm:t>
        <a:bodyPr/>
        <a:lstStyle/>
        <a:p>
          <a:pPr algn="just"/>
          <a:r>
            <a:rPr lang="en-AU" sz="2000" noProof="0" dirty="0">
              <a:solidFill>
                <a:schemeClr val="tx1"/>
              </a:solidFill>
            </a:rPr>
            <a:t>The objective of the measure is to provide professional counselling services for disadvantaged jobseekers aimed at developing the interpersonal skills necessary for effective functioning in the work environment and increasing the motivation of disadvantaged jobseekers to integrate into the work process, also through participating in one of the other measures of the project, which are:</a:t>
          </a:r>
        </a:p>
        <a:p>
          <a:endParaRPr lang="sk-SK" sz="2000" dirty="0">
            <a:solidFill>
              <a:schemeClr val="tx1"/>
            </a:solidFill>
          </a:endParaRPr>
        </a:p>
        <a:p>
          <a:r>
            <a:rPr lang="pl-PL" sz="2000" dirty="0">
              <a:solidFill>
                <a:schemeClr val="tx1"/>
              </a:solidFill>
            </a:rPr>
            <a:t>•     Measure No. 2 – </a:t>
          </a:r>
          <a:r>
            <a:rPr lang="pl-PL" sz="2000" b="1" dirty="0">
              <a:solidFill>
                <a:schemeClr val="tx1"/>
              </a:solidFill>
            </a:rPr>
            <a:t>Activation and training of disadvantaged jobseekers </a:t>
          </a:r>
          <a:endParaRPr lang="sk-SK" sz="2000" b="1" dirty="0">
            <a:solidFill>
              <a:schemeClr val="tx1"/>
            </a:solidFill>
          </a:endParaRPr>
        </a:p>
        <a:p>
          <a:pPr marL="2963863" indent="-2963863"/>
          <a:r>
            <a:rPr lang="pl-PL" sz="2000" dirty="0">
              <a:solidFill>
                <a:schemeClr val="tx1"/>
              </a:solidFill>
            </a:rPr>
            <a:t>•     Measure No. 3 – </a:t>
          </a:r>
          <a:r>
            <a:rPr lang="pl-PL" sz="2000" b="1" dirty="0">
              <a:solidFill>
                <a:schemeClr val="tx1"/>
              </a:solidFill>
            </a:rPr>
            <a:t>Support of job creation for disadvantaged jobseekers</a:t>
          </a:r>
          <a:endParaRPr lang="sk-SK" sz="2800" b="1" dirty="0">
            <a:solidFill>
              <a:schemeClr val="tx1"/>
            </a:solidFill>
          </a:endParaRPr>
        </a:p>
      </dgm:t>
    </dgm:pt>
    <dgm:pt modelId="{4D06095F-0920-49E9-8321-EB03A8C99FE6}" type="sibTrans" cxnId="{E9E77962-D059-461D-B9CB-D3EED15DC0F8}">
      <dgm:prSet custT="1">
        <dgm:style>
          <a:lnRef idx="0">
            <a:schemeClr val="accent3"/>
          </a:lnRef>
          <a:fillRef idx="3">
            <a:schemeClr val="accent3"/>
          </a:fillRef>
          <a:effectRef idx="3">
            <a:schemeClr val="accent3"/>
          </a:effectRef>
          <a:fontRef idx="minor">
            <a:schemeClr val="lt1"/>
          </a:fontRef>
        </dgm:style>
      </dgm:prSet>
      <dgm:spPr/>
      <dgm:t>
        <a:bodyPr/>
        <a:lstStyle/>
        <a:p>
          <a:endParaRPr lang="sk-SK" sz="2400" dirty="0">
            <a:solidFill>
              <a:schemeClr val="accent2">
                <a:lumMod val="40000"/>
                <a:lumOff val="60000"/>
              </a:schemeClr>
            </a:solidFill>
          </a:endParaRPr>
        </a:p>
      </dgm:t>
    </dgm:pt>
    <dgm:pt modelId="{7CD764DF-B4E0-4D19-B49D-223B295A5724}" type="parTrans" cxnId="{E9E77962-D059-461D-B9CB-D3EED15DC0F8}">
      <dgm:prSet/>
      <dgm:spPr/>
      <dgm:t>
        <a:bodyPr/>
        <a:lstStyle/>
        <a:p>
          <a:endParaRPr lang="sk-SK" sz="1800">
            <a:solidFill>
              <a:schemeClr val="accent2">
                <a:lumMod val="40000"/>
                <a:lumOff val="60000"/>
              </a:schemeClr>
            </a:solidFill>
          </a:endParaRPr>
        </a:p>
      </dgm:t>
    </dgm:pt>
    <dgm:pt modelId="{B7679891-5F62-4CB3-A0CC-401ABAB6BBDE}" type="pres">
      <dgm:prSet presAssocID="{B9E2B0CF-E9BE-47B6-8CBE-249663F5DDD7}" presName="outerComposite" presStyleCnt="0">
        <dgm:presLayoutVars>
          <dgm:chMax val="5"/>
          <dgm:dir/>
          <dgm:resizeHandles val="exact"/>
        </dgm:presLayoutVars>
      </dgm:prSet>
      <dgm:spPr/>
    </dgm:pt>
    <dgm:pt modelId="{A15AD848-C18C-4450-AF70-1C910EFB9687}" type="pres">
      <dgm:prSet presAssocID="{B9E2B0CF-E9BE-47B6-8CBE-249663F5DDD7}" presName="dummyMaxCanvas" presStyleCnt="0">
        <dgm:presLayoutVars/>
      </dgm:prSet>
      <dgm:spPr/>
    </dgm:pt>
    <dgm:pt modelId="{7B48F913-E84B-469A-AFD6-B4C2563CB04B}" type="pres">
      <dgm:prSet presAssocID="{B9E2B0CF-E9BE-47B6-8CBE-249663F5DDD7}" presName="OneNode_1" presStyleLbl="node1" presStyleIdx="0" presStyleCnt="1" custScaleY="192592" custLinFactNeighborX="-1089" custLinFactNeighborY="0">
        <dgm:presLayoutVars>
          <dgm:bulletEnabled val="1"/>
        </dgm:presLayoutVars>
      </dgm:prSet>
      <dgm:spPr/>
    </dgm:pt>
  </dgm:ptLst>
  <dgm:cxnLst>
    <dgm:cxn modelId="{E9E77962-D059-461D-B9CB-D3EED15DC0F8}" srcId="{B9E2B0CF-E9BE-47B6-8CBE-249663F5DDD7}" destId="{1313D3CB-7A08-4FAE-95BA-63B04710CD5C}" srcOrd="0" destOrd="0" parTransId="{7CD764DF-B4E0-4D19-B49D-223B295A5724}" sibTransId="{4D06095F-0920-49E9-8321-EB03A8C99FE6}"/>
    <dgm:cxn modelId="{79C3AFA8-0072-4A60-96A9-6B077717BED6}" type="presOf" srcId="{B9E2B0CF-E9BE-47B6-8CBE-249663F5DDD7}" destId="{B7679891-5F62-4CB3-A0CC-401ABAB6BBDE}" srcOrd="0" destOrd="0" presId="urn:microsoft.com/office/officeart/2005/8/layout/vProcess5"/>
    <dgm:cxn modelId="{874B8EB0-C209-46F6-833A-9111AA916B4F}" type="presOf" srcId="{1313D3CB-7A08-4FAE-95BA-63B04710CD5C}" destId="{7B48F913-E84B-469A-AFD6-B4C2563CB04B}" srcOrd="0" destOrd="0" presId="urn:microsoft.com/office/officeart/2005/8/layout/vProcess5"/>
    <dgm:cxn modelId="{DFE05068-A529-4C88-B0A5-18052D5E6A58}" type="presParOf" srcId="{B7679891-5F62-4CB3-A0CC-401ABAB6BBDE}" destId="{A15AD848-C18C-4450-AF70-1C910EFB9687}" srcOrd="0" destOrd="0" presId="urn:microsoft.com/office/officeart/2005/8/layout/vProcess5"/>
    <dgm:cxn modelId="{2A2434F9-4552-42D9-9D1E-CB6AB68E3181}" type="presParOf" srcId="{B7679891-5F62-4CB3-A0CC-401ABAB6BBDE}" destId="{7B48F913-E84B-469A-AFD6-B4C2563CB04B}" srcOrd="1" destOrd="0" presId="urn:microsoft.com/office/officeart/2005/8/layout/vProcess5"/>
  </dgm:cxnLst>
  <dgm:bg>
    <a:solidFill>
      <a:schemeClr val="accent3">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EEA79A8-9446-4932-A305-9C858166453C}" type="doc">
      <dgm:prSet loTypeId="urn:microsoft.com/office/officeart/2005/8/layout/vList2" loCatId="list" qsTypeId="urn:microsoft.com/office/officeart/2005/8/quickstyle/3d3" qsCatId="3D" csTypeId="urn:microsoft.com/office/officeart/2005/8/colors/accent3_2" csCatId="accent3" phldr="1"/>
      <dgm:spPr/>
      <dgm:t>
        <a:bodyPr/>
        <a:lstStyle/>
        <a:p>
          <a:endParaRPr lang="sk-SK"/>
        </a:p>
      </dgm:t>
    </dgm:pt>
    <dgm:pt modelId="{88CDC304-47F2-4990-8C79-BDE92832FA5E}">
      <dgm:prSet phldrT="[Text]" custT="1"/>
      <dgm:spPr>
        <a:solidFill>
          <a:schemeClr val="accent6">
            <a:lumMod val="40000"/>
            <a:lumOff val="60000"/>
          </a:schemeClr>
        </a:solidFill>
      </dgm:spPr>
      <dgm:t>
        <a:bodyPr/>
        <a:lstStyle/>
        <a:p>
          <a:pPr marL="174625" indent="-174625"/>
          <a:r>
            <a:rPr lang="sk-SK" sz="1600" b="1" dirty="0">
              <a:solidFill>
                <a:schemeClr val="tx1"/>
              </a:solidFill>
              <a:latin typeface="Calibri" pitchFamily="34" charset="0"/>
            </a:rPr>
            <a:t>1. </a:t>
          </a:r>
          <a:r>
            <a:rPr lang="en-AU" sz="1600" b="1" dirty="0">
              <a:solidFill>
                <a:schemeClr val="tx1"/>
              </a:solidFill>
              <a:latin typeface="Calibri" pitchFamily="34" charset="0"/>
            </a:rPr>
            <a:t>From</a:t>
          </a:r>
          <a:r>
            <a:rPr lang="en-AU" sz="1600" b="1" noProof="0" dirty="0">
              <a:solidFill>
                <a:schemeClr val="tx1"/>
              </a:solidFill>
              <a:latin typeface="Calibri" pitchFamily="34" charset="0"/>
            </a:rPr>
            <a:t> the total number of planned 9,000 disadvantaged jobseekers, so far 8,002 persons participated in the Measure No. 1 of the project</a:t>
          </a:r>
          <a:endParaRPr lang="en-AU" sz="1600" b="1" dirty="0">
            <a:solidFill>
              <a:schemeClr val="tx1"/>
            </a:solidFill>
            <a:latin typeface="Calibri" pitchFamily="34" charset="0"/>
          </a:endParaRPr>
        </a:p>
      </dgm:t>
    </dgm:pt>
    <dgm:pt modelId="{A9A65A38-48A9-4D84-B63F-8C613EEC0AFA}" type="parTrans" cxnId="{F4493056-60F6-4C7B-B2C5-598B3394E6A6}">
      <dgm:prSet/>
      <dgm:spPr/>
      <dgm:t>
        <a:bodyPr/>
        <a:lstStyle/>
        <a:p>
          <a:endParaRPr lang="sk-SK">
            <a:latin typeface="Calibri" panose="020F0502020204030204" pitchFamily="34" charset="0"/>
          </a:endParaRPr>
        </a:p>
      </dgm:t>
    </dgm:pt>
    <dgm:pt modelId="{431A6C80-E704-4D94-8E2E-D9CFAAC8E771}" type="sibTrans" cxnId="{F4493056-60F6-4C7B-B2C5-598B3394E6A6}">
      <dgm:prSet/>
      <dgm:spPr/>
      <dgm:t>
        <a:bodyPr/>
        <a:lstStyle/>
        <a:p>
          <a:endParaRPr lang="sk-SK">
            <a:latin typeface="Calibri" panose="020F0502020204030204" pitchFamily="34" charset="0"/>
          </a:endParaRPr>
        </a:p>
      </dgm:t>
    </dgm:pt>
    <dgm:pt modelId="{3DA340EB-ECCC-4851-8CD7-8AEA5D6078D2}">
      <dgm:prSet phldrT="[Text]" custT="1"/>
      <dgm:spPr/>
      <dgm:t>
        <a:bodyPr/>
        <a:lstStyle/>
        <a:p>
          <a:pPr marL="114300" indent="-114300" algn="just"/>
          <a:endParaRPr lang="sk-SK" sz="1400" b="1" u="none" dirty="0">
            <a:latin typeface="Calibri" pitchFamily="34" charset="0"/>
          </a:endParaRPr>
        </a:p>
      </dgm:t>
    </dgm:pt>
    <dgm:pt modelId="{B7CC6EA7-5C71-4AE3-8D00-F58A94ECC798}" type="parTrans" cxnId="{BC6388F8-9E98-4D18-9300-396F3C09F4CA}">
      <dgm:prSet/>
      <dgm:spPr/>
      <dgm:t>
        <a:bodyPr/>
        <a:lstStyle/>
        <a:p>
          <a:endParaRPr lang="sk-SK">
            <a:latin typeface="Calibri" panose="020F0502020204030204" pitchFamily="34" charset="0"/>
          </a:endParaRPr>
        </a:p>
      </dgm:t>
    </dgm:pt>
    <dgm:pt modelId="{CBCD325A-7565-4F09-99AF-FC83AD814B1D}" type="sibTrans" cxnId="{BC6388F8-9E98-4D18-9300-396F3C09F4CA}">
      <dgm:prSet/>
      <dgm:spPr/>
      <dgm:t>
        <a:bodyPr/>
        <a:lstStyle/>
        <a:p>
          <a:endParaRPr lang="sk-SK">
            <a:latin typeface="Calibri" panose="020F0502020204030204" pitchFamily="34" charset="0"/>
          </a:endParaRPr>
        </a:p>
      </dgm:t>
    </dgm:pt>
    <dgm:pt modelId="{D3B22659-3EF8-4E32-A56C-77AEDB1FD6FA}">
      <dgm:prSet phldrT="[Text]" custT="1"/>
      <dgm:spPr/>
      <dgm:t>
        <a:bodyPr/>
        <a:lstStyle/>
        <a:p>
          <a:pPr algn="just"/>
          <a:endParaRPr lang="sk-SK" sz="1400" b="1" dirty="0">
            <a:latin typeface="Calibri" pitchFamily="34" charset="0"/>
            <a:ea typeface="Calibri" pitchFamily="34" charset="0"/>
            <a:cs typeface="Times New Roman" pitchFamily="18" charset="0"/>
          </a:endParaRPr>
        </a:p>
      </dgm:t>
    </dgm:pt>
    <dgm:pt modelId="{4441C3E7-FE6C-45E8-8436-012806A55CAC}" type="parTrans" cxnId="{5701291E-5043-4A66-8147-8E9AFEC32098}">
      <dgm:prSet/>
      <dgm:spPr/>
      <dgm:t>
        <a:bodyPr/>
        <a:lstStyle/>
        <a:p>
          <a:endParaRPr lang="sk-SK">
            <a:latin typeface="Calibri" panose="020F0502020204030204" pitchFamily="34" charset="0"/>
          </a:endParaRPr>
        </a:p>
      </dgm:t>
    </dgm:pt>
    <dgm:pt modelId="{038AFB14-3536-4101-8801-787781005439}" type="sibTrans" cxnId="{5701291E-5043-4A66-8147-8E9AFEC32098}">
      <dgm:prSet/>
      <dgm:spPr/>
      <dgm:t>
        <a:bodyPr/>
        <a:lstStyle/>
        <a:p>
          <a:endParaRPr lang="sk-SK">
            <a:latin typeface="Calibri" panose="020F0502020204030204" pitchFamily="34" charset="0"/>
          </a:endParaRPr>
        </a:p>
      </dgm:t>
    </dgm:pt>
    <dgm:pt modelId="{D53283BE-17AC-4B51-82BB-E8F63339E9D0}">
      <dgm:prSet phldrT="[Text]" custT="1"/>
      <dgm:spPr/>
      <dgm:t>
        <a:bodyPr/>
        <a:lstStyle/>
        <a:p>
          <a:pPr algn="just"/>
          <a:endParaRPr lang="sk-SK" sz="1400" b="1" strike="sngStrike" baseline="0" dirty="0">
            <a:solidFill>
              <a:schemeClr val="tx1"/>
            </a:solidFill>
            <a:latin typeface="Calibri" pitchFamily="34" charset="0"/>
            <a:ea typeface="Calibri" pitchFamily="34" charset="0"/>
            <a:cs typeface="Times New Roman" pitchFamily="18" charset="0"/>
          </a:endParaRPr>
        </a:p>
      </dgm:t>
    </dgm:pt>
    <dgm:pt modelId="{7E635B48-5FDE-4828-B078-8E897E10C076}" type="parTrans" cxnId="{9F5EFBEB-60DA-4841-868C-AE372DC3E7F4}">
      <dgm:prSet/>
      <dgm:spPr/>
      <dgm:t>
        <a:bodyPr/>
        <a:lstStyle/>
        <a:p>
          <a:endParaRPr lang="sk-SK"/>
        </a:p>
      </dgm:t>
    </dgm:pt>
    <dgm:pt modelId="{8E1C7989-958F-4AE0-82E1-8130CEF892E8}" type="sibTrans" cxnId="{9F5EFBEB-60DA-4841-868C-AE372DC3E7F4}">
      <dgm:prSet/>
      <dgm:spPr/>
      <dgm:t>
        <a:bodyPr/>
        <a:lstStyle/>
        <a:p>
          <a:endParaRPr lang="sk-SK"/>
        </a:p>
      </dgm:t>
    </dgm:pt>
    <dgm:pt modelId="{40A562AA-E3A2-47CA-99D1-2713C7A7512D}">
      <dgm:prSet phldrT="[Text]" custT="1"/>
      <dgm:spPr>
        <a:solidFill>
          <a:schemeClr val="accent6">
            <a:lumMod val="40000"/>
            <a:lumOff val="60000"/>
          </a:schemeClr>
        </a:solidFill>
      </dgm:spPr>
      <dgm:t>
        <a:bodyPr/>
        <a:lstStyle/>
        <a:p>
          <a:pPr marL="174625" indent="-174625"/>
          <a:r>
            <a:rPr lang="sk-SK" sz="1400" b="1" dirty="0">
              <a:solidFill>
                <a:schemeClr val="tx1"/>
              </a:solidFill>
              <a:latin typeface="Calibri" panose="020F0502020204030204" pitchFamily="34" charset="0"/>
            </a:rPr>
            <a:t>3</a:t>
          </a:r>
          <a:r>
            <a:rPr lang="sk-SK" sz="1600" b="1" dirty="0">
              <a:solidFill>
                <a:schemeClr val="tx1"/>
              </a:solidFill>
              <a:latin typeface="Calibri" panose="020F0502020204030204" pitchFamily="34" charset="0"/>
            </a:rPr>
            <a:t>. </a:t>
          </a:r>
          <a:r>
            <a:rPr lang="en-AU" sz="1600" b="1" dirty="0">
              <a:solidFill>
                <a:schemeClr val="tx1"/>
              </a:solidFill>
              <a:latin typeface="Calibri" pitchFamily="34" charset="0"/>
              <a:ea typeface="Calibri" pitchFamily="34" charset="0"/>
              <a:cs typeface="Times New Roman" pitchFamily="18" charset="0"/>
            </a:rPr>
            <a:t>Out of 8,002 </a:t>
          </a:r>
          <a:r>
            <a:rPr lang="en-AU" sz="1600" b="1" noProof="0" dirty="0">
              <a:solidFill>
                <a:schemeClr val="tx1"/>
              </a:solidFill>
              <a:latin typeface="Calibri" pitchFamily="34" charset="0"/>
            </a:rPr>
            <a:t>disadvantaged jobseekers, </a:t>
          </a:r>
          <a:r>
            <a:rPr lang="en-AU" sz="1600" b="1" dirty="0">
              <a:solidFill>
                <a:schemeClr val="tx1"/>
              </a:solidFill>
              <a:latin typeface="Calibri" pitchFamily="34" charset="0"/>
              <a:ea typeface="Calibri" pitchFamily="34" charset="0"/>
              <a:cs typeface="Times New Roman" pitchFamily="18" charset="0"/>
            </a:rPr>
            <a:t>1,359 persons (16.98 %) were placed on the labour market through participating in Measure No. 3 of the project</a:t>
          </a:r>
          <a:r>
            <a:rPr lang="en-AU" sz="1600" b="1" dirty="0">
              <a:solidFill>
                <a:schemeClr val="tx1"/>
              </a:solidFill>
              <a:latin typeface="Calibri" panose="020F0502020204030204" pitchFamily="34" charset="0"/>
            </a:rPr>
            <a:t> </a:t>
          </a:r>
          <a:endParaRPr lang="en-AU" sz="1600" b="1" dirty="0">
            <a:solidFill>
              <a:schemeClr val="tx1"/>
            </a:solidFill>
            <a:latin typeface="Calibri" pitchFamily="34" charset="0"/>
            <a:ea typeface="Calibri" pitchFamily="34" charset="0"/>
            <a:cs typeface="Times New Roman" pitchFamily="18" charset="0"/>
          </a:endParaRPr>
        </a:p>
      </dgm:t>
    </dgm:pt>
    <dgm:pt modelId="{45DF6BAF-DFE7-41C1-ACAE-C483E48EA54A}" type="sibTrans" cxnId="{B89E0427-6D18-4FB9-AF5C-B4077FCE40BF}">
      <dgm:prSet/>
      <dgm:spPr/>
      <dgm:t>
        <a:bodyPr/>
        <a:lstStyle/>
        <a:p>
          <a:endParaRPr lang="sk-SK">
            <a:latin typeface="Calibri" panose="020F0502020204030204" pitchFamily="34" charset="0"/>
          </a:endParaRPr>
        </a:p>
      </dgm:t>
    </dgm:pt>
    <dgm:pt modelId="{C97990EE-6A58-41D0-AA14-B6BC6A0C815D}" type="parTrans" cxnId="{B89E0427-6D18-4FB9-AF5C-B4077FCE40BF}">
      <dgm:prSet/>
      <dgm:spPr/>
      <dgm:t>
        <a:bodyPr/>
        <a:lstStyle/>
        <a:p>
          <a:endParaRPr lang="sk-SK">
            <a:latin typeface="Calibri" panose="020F0502020204030204" pitchFamily="34" charset="0"/>
          </a:endParaRPr>
        </a:p>
      </dgm:t>
    </dgm:pt>
    <dgm:pt modelId="{85C8FBE6-9B9E-47B2-9268-1E4E3393DA0C}">
      <dgm:prSet phldrT="[Text]" custT="1"/>
      <dgm:spPr>
        <a:solidFill>
          <a:schemeClr val="accent6">
            <a:lumMod val="40000"/>
            <a:lumOff val="60000"/>
          </a:schemeClr>
        </a:solidFill>
      </dgm:spPr>
      <dgm:t>
        <a:bodyPr/>
        <a:lstStyle/>
        <a:p>
          <a:pPr marL="176213" indent="-176213"/>
          <a:r>
            <a:rPr lang="sk-SK" sz="1600" b="1" dirty="0">
              <a:solidFill>
                <a:schemeClr val="tx1"/>
              </a:solidFill>
              <a:latin typeface="Calibri" pitchFamily="34" charset="0"/>
              <a:ea typeface="Calibri" pitchFamily="34" charset="0"/>
              <a:cs typeface="Times New Roman" pitchFamily="18" charset="0"/>
            </a:rPr>
            <a:t>2. </a:t>
          </a:r>
          <a:r>
            <a:rPr lang="en-AU" sz="1600" b="1" dirty="0">
              <a:solidFill>
                <a:schemeClr val="tx1"/>
              </a:solidFill>
              <a:latin typeface="Calibri" pitchFamily="34" charset="0"/>
              <a:ea typeface="Calibri" pitchFamily="34" charset="0"/>
              <a:cs typeface="Times New Roman" pitchFamily="18" charset="0"/>
            </a:rPr>
            <a:t>Out of 8,002 </a:t>
          </a:r>
          <a:r>
            <a:rPr lang="en-AU" sz="1600" b="1" noProof="0" dirty="0">
              <a:solidFill>
                <a:schemeClr val="tx1"/>
              </a:solidFill>
              <a:latin typeface="Calibri" pitchFamily="34" charset="0"/>
            </a:rPr>
            <a:t>disadvantaged jobseekers, </a:t>
          </a:r>
          <a:r>
            <a:rPr lang="en-AU" sz="1600" b="1" dirty="0">
              <a:solidFill>
                <a:schemeClr val="tx1"/>
              </a:solidFill>
              <a:latin typeface="Calibri" pitchFamily="34" charset="0"/>
              <a:ea typeface="Calibri" pitchFamily="34" charset="0"/>
              <a:cs typeface="Times New Roman" pitchFamily="18" charset="0"/>
            </a:rPr>
            <a:t>4,234 persons (51.63 %) entered the work process  through participating in Measure No. 2 of the project</a:t>
          </a:r>
        </a:p>
      </dgm:t>
    </dgm:pt>
    <dgm:pt modelId="{01BA68C4-2991-41E1-815A-1B15CFE377E0}" type="sibTrans" cxnId="{9D82BA60-2035-4AF7-B0DF-1159A1CAA583}">
      <dgm:prSet/>
      <dgm:spPr/>
      <dgm:t>
        <a:bodyPr/>
        <a:lstStyle/>
        <a:p>
          <a:endParaRPr lang="sk-SK">
            <a:latin typeface="Calibri" panose="020F0502020204030204" pitchFamily="34" charset="0"/>
          </a:endParaRPr>
        </a:p>
      </dgm:t>
    </dgm:pt>
    <dgm:pt modelId="{618F3186-B58C-4843-898D-06270623FF03}" type="parTrans" cxnId="{9D82BA60-2035-4AF7-B0DF-1159A1CAA583}">
      <dgm:prSet/>
      <dgm:spPr/>
      <dgm:t>
        <a:bodyPr/>
        <a:lstStyle/>
        <a:p>
          <a:endParaRPr lang="sk-SK">
            <a:latin typeface="Calibri" panose="020F0502020204030204" pitchFamily="34" charset="0"/>
          </a:endParaRPr>
        </a:p>
      </dgm:t>
    </dgm:pt>
    <dgm:pt modelId="{3BBA8F16-16D7-4696-A3F9-3D5B23805437}" type="pres">
      <dgm:prSet presAssocID="{3EEA79A8-9446-4932-A305-9C858166453C}" presName="linear" presStyleCnt="0">
        <dgm:presLayoutVars>
          <dgm:animLvl val="lvl"/>
          <dgm:resizeHandles val="exact"/>
        </dgm:presLayoutVars>
      </dgm:prSet>
      <dgm:spPr/>
    </dgm:pt>
    <dgm:pt modelId="{7F284A6E-7E1C-4FA8-AD04-09A34EDDE972}" type="pres">
      <dgm:prSet presAssocID="{88CDC304-47F2-4990-8C79-BDE92832FA5E}" presName="parentText" presStyleLbl="node1" presStyleIdx="0" presStyleCnt="3" custScaleY="132737" custLinFactNeighborY="8367">
        <dgm:presLayoutVars>
          <dgm:chMax val="0"/>
          <dgm:bulletEnabled val="1"/>
        </dgm:presLayoutVars>
      </dgm:prSet>
      <dgm:spPr/>
    </dgm:pt>
    <dgm:pt modelId="{86928830-227F-4CC4-9677-1B9490903BF7}" type="pres">
      <dgm:prSet presAssocID="{88CDC304-47F2-4990-8C79-BDE92832FA5E}" presName="childText" presStyleLbl="revTx" presStyleIdx="0" presStyleCnt="3">
        <dgm:presLayoutVars>
          <dgm:bulletEnabled val="1"/>
        </dgm:presLayoutVars>
      </dgm:prSet>
      <dgm:spPr/>
    </dgm:pt>
    <dgm:pt modelId="{EE0B0D30-6DD7-4F0F-9687-4BF1C7B7849E}" type="pres">
      <dgm:prSet presAssocID="{85C8FBE6-9B9E-47B2-9268-1E4E3393DA0C}" presName="parentText" presStyleLbl="node1" presStyleIdx="1" presStyleCnt="3" custScaleY="113737" custLinFactNeighborX="155" custLinFactNeighborY="-2075">
        <dgm:presLayoutVars>
          <dgm:chMax val="0"/>
          <dgm:bulletEnabled val="1"/>
        </dgm:presLayoutVars>
      </dgm:prSet>
      <dgm:spPr/>
    </dgm:pt>
    <dgm:pt modelId="{C6567672-03C0-4B88-BB69-C88B1459F9F7}" type="pres">
      <dgm:prSet presAssocID="{85C8FBE6-9B9E-47B2-9268-1E4E3393DA0C}" presName="childText" presStyleLbl="revTx" presStyleIdx="1" presStyleCnt="3">
        <dgm:presLayoutVars>
          <dgm:bulletEnabled val="1"/>
        </dgm:presLayoutVars>
      </dgm:prSet>
      <dgm:spPr/>
    </dgm:pt>
    <dgm:pt modelId="{4BF119C3-7CCA-45BB-B8E0-DD7CCB3E1B55}" type="pres">
      <dgm:prSet presAssocID="{40A562AA-E3A2-47CA-99D1-2713C7A7512D}" presName="parentText" presStyleLbl="node1" presStyleIdx="2" presStyleCnt="3" custScaleY="121915" custLinFactNeighborX="282" custLinFactNeighborY="-15702">
        <dgm:presLayoutVars>
          <dgm:chMax val="0"/>
          <dgm:bulletEnabled val="1"/>
        </dgm:presLayoutVars>
      </dgm:prSet>
      <dgm:spPr/>
    </dgm:pt>
    <dgm:pt modelId="{31877034-BCC1-4CA3-B4E9-18D7E853A66E}" type="pres">
      <dgm:prSet presAssocID="{40A562AA-E3A2-47CA-99D1-2713C7A7512D}" presName="childText" presStyleLbl="revTx" presStyleIdx="2" presStyleCnt="3" custScaleY="120195" custLinFactNeighborY="-14978">
        <dgm:presLayoutVars>
          <dgm:bulletEnabled val="1"/>
        </dgm:presLayoutVars>
      </dgm:prSet>
      <dgm:spPr/>
    </dgm:pt>
  </dgm:ptLst>
  <dgm:cxnLst>
    <dgm:cxn modelId="{4AB5D014-5D57-42A3-9095-ED00B9CBC460}" type="presOf" srcId="{3EEA79A8-9446-4932-A305-9C858166453C}" destId="{3BBA8F16-16D7-4696-A3F9-3D5B23805437}" srcOrd="0" destOrd="0" presId="urn:microsoft.com/office/officeart/2005/8/layout/vList2"/>
    <dgm:cxn modelId="{5701291E-5043-4A66-8147-8E9AFEC32098}" srcId="{40A562AA-E3A2-47CA-99D1-2713C7A7512D}" destId="{D3B22659-3EF8-4E32-A56C-77AEDB1FD6FA}" srcOrd="0" destOrd="0" parTransId="{4441C3E7-FE6C-45E8-8436-012806A55CAC}" sibTransId="{038AFB14-3536-4101-8801-787781005439}"/>
    <dgm:cxn modelId="{C356DC26-95E0-4B6A-9BB2-95B39364B06B}" type="presOf" srcId="{D53283BE-17AC-4B51-82BB-E8F63339E9D0}" destId="{C6567672-03C0-4B88-BB69-C88B1459F9F7}" srcOrd="0" destOrd="0" presId="urn:microsoft.com/office/officeart/2005/8/layout/vList2"/>
    <dgm:cxn modelId="{B89E0427-6D18-4FB9-AF5C-B4077FCE40BF}" srcId="{3EEA79A8-9446-4932-A305-9C858166453C}" destId="{40A562AA-E3A2-47CA-99D1-2713C7A7512D}" srcOrd="2" destOrd="0" parTransId="{C97990EE-6A58-41D0-AA14-B6BC6A0C815D}" sibTransId="{45DF6BAF-DFE7-41C1-ACAE-C483E48EA54A}"/>
    <dgm:cxn modelId="{9D82BA60-2035-4AF7-B0DF-1159A1CAA583}" srcId="{3EEA79A8-9446-4932-A305-9C858166453C}" destId="{85C8FBE6-9B9E-47B2-9268-1E4E3393DA0C}" srcOrd="1" destOrd="0" parTransId="{618F3186-B58C-4843-898D-06270623FF03}" sibTransId="{01BA68C4-2991-41E1-815A-1B15CFE377E0}"/>
    <dgm:cxn modelId="{1A366F67-1D92-43A2-A90F-53151BA180A3}" type="presOf" srcId="{D3B22659-3EF8-4E32-A56C-77AEDB1FD6FA}" destId="{31877034-BCC1-4CA3-B4E9-18D7E853A66E}" srcOrd="0" destOrd="0" presId="urn:microsoft.com/office/officeart/2005/8/layout/vList2"/>
    <dgm:cxn modelId="{88494A70-84D8-4F7F-AF61-4C4DF4DF87BA}" type="presOf" srcId="{88CDC304-47F2-4990-8C79-BDE92832FA5E}" destId="{7F284A6E-7E1C-4FA8-AD04-09A34EDDE972}" srcOrd="0" destOrd="0" presId="urn:microsoft.com/office/officeart/2005/8/layout/vList2"/>
    <dgm:cxn modelId="{F4493056-60F6-4C7B-B2C5-598B3394E6A6}" srcId="{3EEA79A8-9446-4932-A305-9C858166453C}" destId="{88CDC304-47F2-4990-8C79-BDE92832FA5E}" srcOrd="0" destOrd="0" parTransId="{A9A65A38-48A9-4D84-B63F-8C613EEC0AFA}" sibTransId="{431A6C80-E704-4D94-8E2E-D9CFAAC8E771}"/>
    <dgm:cxn modelId="{6287257A-7782-4FFE-9D9F-4308E61EA7B1}" type="presOf" srcId="{40A562AA-E3A2-47CA-99D1-2713C7A7512D}" destId="{4BF119C3-7CCA-45BB-B8E0-DD7CCB3E1B55}" srcOrd="0" destOrd="0" presId="urn:microsoft.com/office/officeart/2005/8/layout/vList2"/>
    <dgm:cxn modelId="{063561DD-4A66-476C-BDFA-F5FD837EBE46}" type="presOf" srcId="{3DA340EB-ECCC-4851-8CD7-8AEA5D6078D2}" destId="{86928830-227F-4CC4-9677-1B9490903BF7}" srcOrd="0" destOrd="0" presId="urn:microsoft.com/office/officeart/2005/8/layout/vList2"/>
    <dgm:cxn modelId="{9F5EFBEB-60DA-4841-868C-AE372DC3E7F4}" srcId="{85C8FBE6-9B9E-47B2-9268-1E4E3393DA0C}" destId="{D53283BE-17AC-4B51-82BB-E8F63339E9D0}" srcOrd="0" destOrd="0" parTransId="{7E635B48-5FDE-4828-B078-8E897E10C076}" sibTransId="{8E1C7989-958F-4AE0-82E1-8130CEF892E8}"/>
    <dgm:cxn modelId="{BC6388F8-9E98-4D18-9300-396F3C09F4CA}" srcId="{88CDC304-47F2-4990-8C79-BDE92832FA5E}" destId="{3DA340EB-ECCC-4851-8CD7-8AEA5D6078D2}" srcOrd="0" destOrd="0" parTransId="{B7CC6EA7-5C71-4AE3-8D00-F58A94ECC798}" sibTransId="{CBCD325A-7565-4F09-99AF-FC83AD814B1D}"/>
    <dgm:cxn modelId="{B8539CFB-D819-4361-85C2-73ED4F2272F7}" type="presOf" srcId="{85C8FBE6-9B9E-47B2-9268-1E4E3393DA0C}" destId="{EE0B0D30-6DD7-4F0F-9687-4BF1C7B7849E}" srcOrd="0" destOrd="0" presId="urn:microsoft.com/office/officeart/2005/8/layout/vList2"/>
    <dgm:cxn modelId="{B2839E77-6A4B-400D-9E10-E5B81D425512}" type="presParOf" srcId="{3BBA8F16-16D7-4696-A3F9-3D5B23805437}" destId="{7F284A6E-7E1C-4FA8-AD04-09A34EDDE972}" srcOrd="0" destOrd="0" presId="urn:microsoft.com/office/officeart/2005/8/layout/vList2"/>
    <dgm:cxn modelId="{235CC15A-FF7E-4358-9BAB-9ECBCCD91D7B}" type="presParOf" srcId="{3BBA8F16-16D7-4696-A3F9-3D5B23805437}" destId="{86928830-227F-4CC4-9677-1B9490903BF7}" srcOrd="1" destOrd="0" presId="urn:microsoft.com/office/officeart/2005/8/layout/vList2"/>
    <dgm:cxn modelId="{DC306154-DD82-4074-8D23-E7EBC2D6237E}" type="presParOf" srcId="{3BBA8F16-16D7-4696-A3F9-3D5B23805437}" destId="{EE0B0D30-6DD7-4F0F-9687-4BF1C7B7849E}" srcOrd="2" destOrd="0" presId="urn:microsoft.com/office/officeart/2005/8/layout/vList2"/>
    <dgm:cxn modelId="{CAC9B80C-128D-4776-A63B-14EC36500C6F}" type="presParOf" srcId="{3BBA8F16-16D7-4696-A3F9-3D5B23805437}" destId="{C6567672-03C0-4B88-BB69-C88B1459F9F7}" srcOrd="3" destOrd="0" presId="urn:microsoft.com/office/officeart/2005/8/layout/vList2"/>
    <dgm:cxn modelId="{3EEF1A7E-2B07-4FD1-B12C-49FFDA1B1F73}" type="presParOf" srcId="{3BBA8F16-16D7-4696-A3F9-3D5B23805437}" destId="{4BF119C3-7CCA-45BB-B8E0-DD7CCB3E1B55}" srcOrd="4" destOrd="0" presId="urn:microsoft.com/office/officeart/2005/8/layout/vList2"/>
    <dgm:cxn modelId="{6F25EB7C-6373-4B0D-8390-BE66D97F1685}" type="presParOf" srcId="{3BBA8F16-16D7-4696-A3F9-3D5B23805437}" destId="{31877034-BCC1-4CA3-B4E9-18D7E853A66E}"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C5BBED-04AF-49F0-973B-09874D016E7E}">
      <dsp:nvSpPr>
        <dsp:cNvPr id="0" name=""/>
        <dsp:cNvSpPr/>
      </dsp:nvSpPr>
      <dsp:spPr>
        <a:xfrm>
          <a:off x="0" y="194602"/>
          <a:ext cx="8064896" cy="798525"/>
        </a:xfrm>
        <a:prstGeom prst="rect">
          <a:avLst/>
        </a:prstGeom>
        <a:solidFill>
          <a:schemeClr val="lt1"/>
        </a:solidFill>
        <a:ln w="25400" cap="flat" cmpd="sng" algn="ctr">
          <a:solidFill>
            <a:schemeClr val="accent3"/>
          </a:solidFill>
          <a:prstDash val="solid"/>
        </a:ln>
        <a:effectLst/>
        <a:sp3d z="-161800" extrusionH="10600"/>
      </dsp:spPr>
      <dsp:style>
        <a:lnRef idx="2">
          <a:schemeClr val="accent3"/>
        </a:lnRef>
        <a:fillRef idx="1">
          <a:schemeClr val="lt1"/>
        </a:fillRef>
        <a:effectRef idx="0">
          <a:schemeClr val="accent3"/>
        </a:effectRef>
        <a:fontRef idx="minor">
          <a:schemeClr val="dk1"/>
        </a:fontRef>
      </dsp:style>
      <dsp:txBody>
        <a:bodyPr spcFirstLastPara="0" vert="horz" wrap="square" lIns="625926" tIns="270764" rIns="625926" bIns="177800" numCol="1" spcCol="1270" anchor="t" anchorCtr="0">
          <a:noAutofit/>
        </a:bodyPr>
        <a:lstStyle/>
        <a:p>
          <a:pPr marL="228600" lvl="1" indent="-228600" algn="l" defTabSz="1111250">
            <a:lnSpc>
              <a:spcPct val="90000"/>
            </a:lnSpc>
            <a:spcBef>
              <a:spcPct val="0"/>
            </a:spcBef>
            <a:spcAft>
              <a:spcPct val="15000"/>
            </a:spcAft>
            <a:buChar char="•"/>
          </a:pPr>
          <a:r>
            <a:rPr lang="sk-SK" sz="2500" b="1" kern="1200" dirty="0">
              <a:solidFill>
                <a:schemeClr val="tx1"/>
              </a:solidFill>
              <a:effectLst>
                <a:outerShdw blurRad="50800" dist="38100" algn="tr" rotWithShape="0">
                  <a:prstClr val="black">
                    <a:alpha val="40000"/>
                  </a:prstClr>
                </a:outerShdw>
              </a:effectLst>
              <a:latin typeface="+mj-lt"/>
              <a:cs typeface="Arial" pitchFamily="34" charset="0"/>
            </a:rPr>
            <a:t>1/2018 – 8/2021</a:t>
          </a:r>
          <a:endParaRPr lang="sk-SK" sz="2500" b="1" kern="1200" dirty="0"/>
        </a:p>
      </dsp:txBody>
      <dsp:txXfrm>
        <a:off x="0" y="194602"/>
        <a:ext cx="8064896" cy="798525"/>
      </dsp:txXfrm>
    </dsp:sp>
    <dsp:sp modelId="{29795E7D-E55D-4050-8587-87BD40C0720B}">
      <dsp:nvSpPr>
        <dsp:cNvPr id="0" name=""/>
        <dsp:cNvSpPr/>
      </dsp:nvSpPr>
      <dsp:spPr>
        <a:xfrm>
          <a:off x="383948" y="2722"/>
          <a:ext cx="7678970" cy="383760"/>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extrusionH="50600">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213384" tIns="0" rIns="213384" bIns="0" numCol="1" spcCol="1270" anchor="ctr" anchorCtr="0">
          <a:noAutofit/>
        </a:bodyPr>
        <a:lstStyle/>
        <a:p>
          <a:pPr marL="0" lvl="0" indent="0" algn="l" defTabSz="1333500">
            <a:lnSpc>
              <a:spcPct val="90000"/>
            </a:lnSpc>
            <a:spcBef>
              <a:spcPct val="0"/>
            </a:spcBef>
            <a:spcAft>
              <a:spcPct val="35000"/>
            </a:spcAft>
            <a:buNone/>
          </a:pPr>
          <a:r>
            <a:rPr lang="en-GB" sz="3000" b="1" kern="1200" noProof="0" dirty="0">
              <a:solidFill>
                <a:schemeClr val="tx1"/>
              </a:solidFill>
            </a:rPr>
            <a:t>Implementation period</a:t>
          </a:r>
        </a:p>
      </dsp:txBody>
      <dsp:txXfrm>
        <a:off x="402682" y="21456"/>
        <a:ext cx="7641502" cy="346292"/>
      </dsp:txXfrm>
    </dsp:sp>
    <dsp:sp modelId="{FCCDE229-519D-4954-968C-1EEACB0E4230}">
      <dsp:nvSpPr>
        <dsp:cNvPr id="0" name=""/>
        <dsp:cNvSpPr/>
      </dsp:nvSpPr>
      <dsp:spPr>
        <a:xfrm>
          <a:off x="0" y="1242293"/>
          <a:ext cx="8064896" cy="1310400"/>
        </a:xfrm>
        <a:prstGeom prst="rect">
          <a:avLst/>
        </a:prstGeom>
        <a:solidFill>
          <a:schemeClr val="lt1"/>
        </a:solidFill>
        <a:ln w="25400" cap="flat" cmpd="sng" algn="ctr">
          <a:solidFill>
            <a:schemeClr val="accent3"/>
          </a:solidFill>
          <a:prstDash val="solid"/>
        </a:ln>
        <a:effectLst/>
        <a:sp3d z="-161800" extrusionH="10600"/>
      </dsp:spPr>
      <dsp:style>
        <a:lnRef idx="2">
          <a:schemeClr val="accent3"/>
        </a:lnRef>
        <a:fillRef idx="1">
          <a:schemeClr val="lt1"/>
        </a:fillRef>
        <a:effectRef idx="0">
          <a:schemeClr val="accent3"/>
        </a:effectRef>
        <a:fontRef idx="minor">
          <a:schemeClr val="dk1"/>
        </a:fontRef>
      </dsp:style>
      <dsp:txBody>
        <a:bodyPr spcFirstLastPara="0" vert="horz" wrap="square" lIns="625926" tIns="270764" rIns="625926" bIns="177800" numCol="1" spcCol="1270" anchor="t" anchorCtr="0">
          <a:noAutofit/>
        </a:bodyPr>
        <a:lstStyle/>
        <a:p>
          <a:pPr marL="228600" lvl="1" indent="-228600" algn="l" defTabSz="1111250">
            <a:lnSpc>
              <a:spcPct val="90000"/>
            </a:lnSpc>
            <a:spcBef>
              <a:spcPct val="0"/>
            </a:spcBef>
            <a:spcAft>
              <a:spcPct val="15000"/>
            </a:spcAft>
            <a:buChar char="•"/>
          </a:pPr>
          <a:r>
            <a:rPr lang="en-GB" sz="2500" b="1" kern="1200" noProof="0" dirty="0"/>
            <a:t>Long-term unemployed jobseekers </a:t>
          </a:r>
          <a:r>
            <a:rPr lang="en-GB" sz="1800" b="1" kern="1200" noProof="0" dirty="0"/>
            <a:t>(divided into two groups according to the duration of registration </a:t>
          </a:r>
          <a:r>
            <a:rPr lang="sk-SK" sz="1800" b="1" kern="1200" noProof="0" dirty="0"/>
            <a:t>f</a:t>
          </a:r>
          <a:r>
            <a:rPr lang="en-GB" sz="1800" b="1" kern="1200" noProof="0" dirty="0"/>
            <a:t>rom 12 to 24 months, and over 24 months)</a:t>
          </a:r>
        </a:p>
      </dsp:txBody>
      <dsp:txXfrm>
        <a:off x="0" y="1242293"/>
        <a:ext cx="8064896" cy="1310400"/>
      </dsp:txXfrm>
    </dsp:sp>
    <dsp:sp modelId="{4548AF5E-6F68-40D7-8C58-4865BBF4DA59}">
      <dsp:nvSpPr>
        <dsp:cNvPr id="0" name=""/>
        <dsp:cNvSpPr/>
      </dsp:nvSpPr>
      <dsp:spPr>
        <a:xfrm>
          <a:off x="383948" y="1063327"/>
          <a:ext cx="7678970" cy="383760"/>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extrusionH="50600">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213384" tIns="0" rIns="213384" bIns="0" numCol="1" spcCol="1270" anchor="ctr" anchorCtr="0">
          <a:noAutofit/>
        </a:bodyPr>
        <a:lstStyle/>
        <a:p>
          <a:pPr marL="0" lvl="0" indent="0" algn="l" defTabSz="1333500">
            <a:lnSpc>
              <a:spcPct val="90000"/>
            </a:lnSpc>
            <a:spcBef>
              <a:spcPct val="0"/>
            </a:spcBef>
            <a:spcAft>
              <a:spcPct val="35000"/>
            </a:spcAft>
            <a:buNone/>
          </a:pPr>
          <a:r>
            <a:rPr lang="en-GB" sz="3000" b="1" kern="1200" noProof="0" dirty="0">
              <a:solidFill>
                <a:schemeClr val="tx1"/>
              </a:solidFill>
            </a:rPr>
            <a:t>Target group</a:t>
          </a:r>
        </a:p>
      </dsp:txBody>
      <dsp:txXfrm>
        <a:off x="402682" y="1082061"/>
        <a:ext cx="7641502" cy="346292"/>
      </dsp:txXfrm>
    </dsp:sp>
    <dsp:sp modelId="{EC993474-F9F9-420F-9989-ABDF7DDCD1B5}">
      <dsp:nvSpPr>
        <dsp:cNvPr id="0" name=""/>
        <dsp:cNvSpPr/>
      </dsp:nvSpPr>
      <dsp:spPr>
        <a:xfrm>
          <a:off x="0" y="2802426"/>
          <a:ext cx="8064896" cy="1515150"/>
        </a:xfrm>
        <a:prstGeom prst="rect">
          <a:avLst/>
        </a:prstGeom>
        <a:solidFill>
          <a:schemeClr val="lt1"/>
        </a:solidFill>
        <a:ln w="25400" cap="flat" cmpd="sng" algn="ctr">
          <a:solidFill>
            <a:schemeClr val="accent3"/>
          </a:solidFill>
          <a:prstDash val="solid"/>
        </a:ln>
        <a:effectLst/>
        <a:sp3d z="-161800" extrusionH="10600"/>
      </dsp:spPr>
      <dsp:style>
        <a:lnRef idx="2">
          <a:schemeClr val="accent3"/>
        </a:lnRef>
        <a:fillRef idx="1">
          <a:schemeClr val="lt1"/>
        </a:fillRef>
        <a:effectRef idx="0">
          <a:schemeClr val="accent3"/>
        </a:effectRef>
        <a:fontRef idx="minor">
          <a:schemeClr val="dk1"/>
        </a:fontRef>
      </dsp:style>
      <dsp:txBody>
        <a:bodyPr spcFirstLastPara="0" vert="horz" wrap="square" lIns="625926" tIns="270764" rIns="625926" bIns="177800" numCol="1" spcCol="1270" anchor="t" anchorCtr="0">
          <a:noAutofit/>
        </a:bodyPr>
        <a:lstStyle/>
        <a:p>
          <a:pPr marL="228600" lvl="1" indent="-228600" algn="l" defTabSz="1111250">
            <a:lnSpc>
              <a:spcPct val="90000"/>
            </a:lnSpc>
            <a:spcBef>
              <a:spcPct val="0"/>
            </a:spcBef>
            <a:spcAft>
              <a:spcPct val="15000"/>
            </a:spcAft>
            <a:buChar char="•"/>
          </a:pPr>
          <a:r>
            <a:rPr lang="en-GB" sz="2500" b="1" kern="1200" noProof="0" dirty="0"/>
            <a:t>10 sessions </a:t>
          </a:r>
          <a:r>
            <a:rPr lang="en-GB" sz="1800" b="1" kern="1200" noProof="0" dirty="0"/>
            <a:t>for unemployed from 12 to 24 months,</a:t>
          </a:r>
          <a:r>
            <a:rPr lang="en-GB" sz="2500" b="1" kern="1200" noProof="0" dirty="0"/>
            <a:t> or 15 sessions </a:t>
          </a:r>
          <a:r>
            <a:rPr lang="en-GB" sz="1800" b="1" kern="1200" noProof="0" dirty="0"/>
            <a:t>for unemployed over 24 months </a:t>
          </a:r>
          <a:r>
            <a:rPr lang="en-GB" sz="2500" b="1" kern="1200" noProof="0" dirty="0"/>
            <a:t>in the form of individual and also group sessions</a:t>
          </a:r>
        </a:p>
      </dsp:txBody>
      <dsp:txXfrm>
        <a:off x="0" y="2802426"/>
        <a:ext cx="8064896" cy="1515150"/>
      </dsp:txXfrm>
    </dsp:sp>
    <dsp:sp modelId="{F013A507-9F9E-48EB-8A5F-B18AD6F15265}">
      <dsp:nvSpPr>
        <dsp:cNvPr id="0" name=""/>
        <dsp:cNvSpPr/>
      </dsp:nvSpPr>
      <dsp:spPr>
        <a:xfrm>
          <a:off x="347897" y="2665387"/>
          <a:ext cx="7647014" cy="383760"/>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extrusionH="50600">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213384" tIns="0" rIns="213384" bIns="0" numCol="1" spcCol="1270" anchor="ctr" anchorCtr="0">
          <a:noAutofit/>
        </a:bodyPr>
        <a:lstStyle/>
        <a:p>
          <a:pPr marL="0" lvl="0" indent="0" algn="l" defTabSz="1333500">
            <a:lnSpc>
              <a:spcPct val="90000"/>
            </a:lnSpc>
            <a:spcBef>
              <a:spcPct val="0"/>
            </a:spcBef>
            <a:spcAft>
              <a:spcPct val="35000"/>
            </a:spcAft>
            <a:buNone/>
          </a:pPr>
          <a:r>
            <a:rPr lang="en-GB" sz="3000" b="1" kern="1200" noProof="0" dirty="0">
              <a:solidFill>
                <a:schemeClr val="tx1"/>
              </a:solidFill>
            </a:rPr>
            <a:t>Professional counselling services</a:t>
          </a:r>
        </a:p>
      </dsp:txBody>
      <dsp:txXfrm>
        <a:off x="366631" y="2684121"/>
        <a:ext cx="7609546" cy="346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48F913-E84B-469A-AFD6-B4C2563CB04B}">
      <dsp:nvSpPr>
        <dsp:cNvPr id="0" name=""/>
        <dsp:cNvSpPr/>
      </dsp:nvSpPr>
      <dsp:spPr>
        <a:xfrm>
          <a:off x="0" y="72013"/>
          <a:ext cx="8496943" cy="3744403"/>
        </a:xfrm>
        <a:prstGeom prst="roundRect">
          <a:avLst>
            <a:gd name="adj" fmla="val 10000"/>
          </a:avLst>
        </a:prstGeom>
        <a:gradFill flip="none" rotWithShape="0">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1"/>
          <a:tileRect/>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GB" sz="2000" b="1" kern="1200" noProof="0" dirty="0">
              <a:solidFill>
                <a:schemeClr val="tx1"/>
              </a:solidFill>
              <a:sym typeface="Wingdings 2"/>
            </a:rPr>
            <a:t>National project was implemented by two activities: </a:t>
          </a:r>
        </a:p>
        <a:p>
          <a:pPr marL="0" lvl="0" indent="0" algn="just" defTabSz="889000">
            <a:lnSpc>
              <a:spcPct val="90000"/>
            </a:lnSpc>
            <a:spcBef>
              <a:spcPct val="0"/>
            </a:spcBef>
            <a:spcAft>
              <a:spcPct val="35000"/>
            </a:spcAft>
            <a:buNone/>
          </a:pPr>
          <a:r>
            <a:rPr lang="en-GB" sz="2000" b="1" kern="1200" noProof="0" dirty="0">
              <a:solidFill>
                <a:schemeClr val="tx1"/>
              </a:solidFill>
              <a:sym typeface="Wingdings 2"/>
            </a:rPr>
            <a:t>Activity </a:t>
          </a:r>
          <a:r>
            <a:rPr lang="sk-SK" sz="2000" b="1" kern="1200" noProof="0" dirty="0">
              <a:solidFill>
                <a:schemeClr val="tx1"/>
              </a:solidFill>
              <a:sym typeface="Wingdings 2"/>
            </a:rPr>
            <a:t>No. </a:t>
          </a:r>
          <a:r>
            <a:rPr lang="en-GB" sz="2000" b="1" kern="1200" noProof="0" dirty="0">
              <a:solidFill>
                <a:schemeClr val="tx1"/>
              </a:solidFill>
              <a:sym typeface="Wingdings 2"/>
            </a:rPr>
            <a:t>1: Balance of competences for long-term unemployed registered from 12 to 24 months </a:t>
          </a:r>
          <a:r>
            <a:rPr lang="en-GB" sz="2000" b="0" kern="1200" noProof="0" dirty="0">
              <a:solidFill>
                <a:schemeClr val="tx1"/>
              </a:solidFill>
              <a:sym typeface="Wingdings 2"/>
            </a:rPr>
            <a:t>–</a:t>
          </a:r>
          <a:r>
            <a:rPr lang="en-GB" sz="2000" b="1" kern="1200" noProof="0" dirty="0">
              <a:solidFill>
                <a:schemeClr val="tx1"/>
              </a:solidFill>
              <a:sym typeface="Wingdings 2"/>
            </a:rPr>
            <a:t> </a:t>
          </a:r>
          <a:r>
            <a:rPr lang="en-GB" sz="2000" kern="1200" noProof="0" dirty="0">
              <a:solidFill>
                <a:schemeClr val="tx1"/>
              </a:solidFill>
            </a:rPr>
            <a:t>counselling support implemented in the form of a balance of competences as a special counselling method, which was aimed at helping in finding a professional direction, and obtaining or developing skills for managing one's own career</a:t>
          </a:r>
          <a:endParaRPr lang="en-GB" sz="2000" b="1" kern="1200" noProof="0" dirty="0">
            <a:solidFill>
              <a:schemeClr val="tx1"/>
            </a:solidFill>
            <a:sym typeface="Wingdings 2"/>
          </a:endParaRPr>
        </a:p>
        <a:p>
          <a:pPr marL="0" lvl="0" indent="0" algn="just" defTabSz="889000">
            <a:lnSpc>
              <a:spcPct val="90000"/>
            </a:lnSpc>
            <a:spcBef>
              <a:spcPct val="0"/>
            </a:spcBef>
            <a:spcAft>
              <a:spcPct val="35000"/>
            </a:spcAft>
            <a:buNone/>
          </a:pPr>
          <a:r>
            <a:rPr lang="en-GB" sz="2000" b="1" kern="1200" dirty="0">
              <a:solidFill>
                <a:schemeClr val="tx1"/>
              </a:solidFill>
              <a:sym typeface="Wingdings 2"/>
            </a:rPr>
            <a:t>Activity </a:t>
          </a:r>
          <a:r>
            <a:rPr lang="sk-SK" sz="2000" b="1" kern="1200" dirty="0">
              <a:solidFill>
                <a:schemeClr val="tx1"/>
              </a:solidFill>
              <a:sym typeface="Wingdings 2"/>
            </a:rPr>
            <a:t>No. </a:t>
          </a:r>
          <a:r>
            <a:rPr lang="en-GB" sz="2000" b="1" kern="1200" dirty="0">
              <a:solidFill>
                <a:schemeClr val="tx1"/>
              </a:solidFill>
              <a:sym typeface="Wingdings 2"/>
            </a:rPr>
            <a:t>2: Support of individualized counselling for long-term unemployed registered over 24 months </a:t>
          </a:r>
          <a:r>
            <a:rPr lang="en-GB" sz="2000" b="0" kern="1200" noProof="0" dirty="0">
              <a:solidFill>
                <a:schemeClr val="tx1"/>
              </a:solidFill>
              <a:sym typeface="Wingdings 2"/>
            </a:rPr>
            <a:t>–</a:t>
          </a:r>
          <a:r>
            <a:rPr lang="en-GB" sz="2000" b="1" kern="1200" noProof="0" dirty="0">
              <a:solidFill>
                <a:schemeClr val="tx1"/>
              </a:solidFill>
              <a:sym typeface="Wingdings 2"/>
            </a:rPr>
            <a:t> </a:t>
          </a:r>
          <a:r>
            <a:rPr lang="en-GB" sz="2000" kern="1200" noProof="0" dirty="0">
              <a:solidFill>
                <a:schemeClr val="tx1"/>
              </a:solidFill>
            </a:rPr>
            <a:t>counselling support </a:t>
          </a:r>
          <a:r>
            <a:rPr lang="en-GB" sz="2000" kern="1200" dirty="0">
              <a:solidFill>
                <a:schemeClr val="tx1"/>
              </a:solidFill>
            </a:rPr>
            <a:t>aimed at supporting hard-to-place long-term unemployed jobseekers in finding employment</a:t>
          </a:r>
          <a:r>
            <a:rPr lang="en-GB" sz="2000" b="1" kern="1200" dirty="0">
              <a:solidFill>
                <a:schemeClr val="tx1"/>
              </a:solidFill>
              <a:sym typeface="Wingdings 2"/>
            </a:rPr>
            <a:t> </a:t>
          </a:r>
          <a:endParaRPr lang="en-GB" sz="1200" b="1" kern="1200" dirty="0">
            <a:solidFill>
              <a:srgbClr val="1F2610"/>
            </a:solidFill>
          </a:endParaRPr>
        </a:p>
      </dsp:txBody>
      <dsp:txXfrm>
        <a:off x="109670" y="181683"/>
        <a:ext cx="8277603" cy="35250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284A6E-7E1C-4FA8-AD04-09A34EDDE972}">
      <dsp:nvSpPr>
        <dsp:cNvPr id="0" name=""/>
        <dsp:cNvSpPr/>
      </dsp:nvSpPr>
      <dsp:spPr>
        <a:xfrm>
          <a:off x="0" y="256395"/>
          <a:ext cx="8464010" cy="790036"/>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174625" lvl="0" indent="-174625" algn="l" defTabSz="889000">
            <a:lnSpc>
              <a:spcPct val="90000"/>
            </a:lnSpc>
            <a:spcBef>
              <a:spcPct val="0"/>
            </a:spcBef>
            <a:spcAft>
              <a:spcPct val="35000"/>
            </a:spcAft>
            <a:buNone/>
          </a:pPr>
          <a:r>
            <a:rPr lang="en-AU" sz="2000" b="1" kern="1200" noProof="0" dirty="0">
              <a:solidFill>
                <a:schemeClr val="tx1"/>
              </a:solidFill>
              <a:latin typeface="Calibri" pitchFamily="34" charset="0"/>
            </a:rPr>
            <a:t>Within Activity No. 1 - 11,299 jobseekers participated in the project</a:t>
          </a:r>
          <a:endParaRPr lang="en-AU" sz="2000" b="1" kern="1200" noProof="0" dirty="0">
            <a:solidFill>
              <a:schemeClr val="tx1"/>
            </a:solidFill>
            <a:latin typeface="Calibri" pitchFamily="34" charset="0"/>
            <a:ea typeface="Calibri" pitchFamily="34" charset="0"/>
            <a:cs typeface="Times New Roman" pitchFamily="18" charset="0"/>
          </a:endParaRPr>
        </a:p>
      </dsp:txBody>
      <dsp:txXfrm>
        <a:off x="38566" y="294961"/>
        <a:ext cx="8386878" cy="712904"/>
      </dsp:txXfrm>
    </dsp:sp>
    <dsp:sp modelId="{86928830-227F-4CC4-9677-1B9490903BF7}">
      <dsp:nvSpPr>
        <dsp:cNvPr id="0" name=""/>
        <dsp:cNvSpPr/>
      </dsp:nvSpPr>
      <dsp:spPr>
        <a:xfrm>
          <a:off x="0" y="1040740"/>
          <a:ext cx="8464010" cy="57167"/>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8732" tIns="17780" rIns="99568" bIns="17780" numCol="1" spcCol="1270" anchor="t" anchorCtr="0">
          <a:noAutofit/>
        </a:bodyPr>
        <a:lstStyle/>
        <a:p>
          <a:pPr marL="114300" lvl="1" indent="-114300" algn="just" defTabSz="622300">
            <a:lnSpc>
              <a:spcPct val="90000"/>
            </a:lnSpc>
            <a:spcBef>
              <a:spcPct val="0"/>
            </a:spcBef>
            <a:spcAft>
              <a:spcPct val="20000"/>
            </a:spcAft>
            <a:buChar char="•"/>
          </a:pPr>
          <a:endParaRPr lang="sk-SK" sz="1400" b="1" u="none" kern="1200" dirty="0">
            <a:latin typeface="Calibri" pitchFamily="34" charset="0"/>
          </a:endParaRPr>
        </a:p>
      </dsp:txBody>
      <dsp:txXfrm>
        <a:off x="0" y="1040740"/>
        <a:ext cx="8464010" cy="57167"/>
      </dsp:txXfrm>
    </dsp:sp>
    <dsp:sp modelId="{EE0B0D30-6DD7-4F0F-9687-4BF1C7B7849E}">
      <dsp:nvSpPr>
        <dsp:cNvPr id="0" name=""/>
        <dsp:cNvSpPr/>
      </dsp:nvSpPr>
      <dsp:spPr>
        <a:xfrm>
          <a:off x="0" y="1059006"/>
          <a:ext cx="8464010" cy="867769"/>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176213" lvl="0" indent="-176213" algn="l" defTabSz="889000">
            <a:lnSpc>
              <a:spcPct val="90000"/>
            </a:lnSpc>
            <a:spcBef>
              <a:spcPct val="0"/>
            </a:spcBef>
            <a:spcAft>
              <a:spcPct val="35000"/>
            </a:spcAft>
            <a:buNone/>
          </a:pPr>
          <a:r>
            <a:rPr lang="en-AU" sz="2000" b="1" kern="1200" noProof="0" dirty="0">
              <a:solidFill>
                <a:schemeClr val="tx1"/>
              </a:solidFill>
              <a:latin typeface="Calibri" pitchFamily="34" charset="0"/>
            </a:rPr>
            <a:t>Within Activity No. 2 - 24,863 jobseekers participated in the project</a:t>
          </a:r>
          <a:endParaRPr lang="en-AU" sz="2000" b="1" kern="1200" noProof="0" dirty="0">
            <a:solidFill>
              <a:schemeClr val="tx1"/>
            </a:solidFill>
            <a:latin typeface="Calibri" pitchFamily="34" charset="0"/>
            <a:ea typeface="Calibri" pitchFamily="34" charset="0"/>
            <a:cs typeface="Times New Roman" pitchFamily="18" charset="0"/>
          </a:endParaRPr>
        </a:p>
      </dsp:txBody>
      <dsp:txXfrm>
        <a:off x="42361" y="1101367"/>
        <a:ext cx="8379288" cy="783047"/>
      </dsp:txXfrm>
    </dsp:sp>
    <dsp:sp modelId="{C6567672-03C0-4B88-BB69-C88B1459F9F7}">
      <dsp:nvSpPr>
        <dsp:cNvPr id="0" name=""/>
        <dsp:cNvSpPr/>
      </dsp:nvSpPr>
      <dsp:spPr>
        <a:xfrm>
          <a:off x="0" y="1965677"/>
          <a:ext cx="8464010" cy="57167"/>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8732" tIns="17780" rIns="99568" bIns="17780" numCol="1" spcCol="1270" anchor="t" anchorCtr="0">
          <a:noAutofit/>
        </a:bodyPr>
        <a:lstStyle/>
        <a:p>
          <a:pPr marL="114300" lvl="1" indent="-114300" algn="just" defTabSz="622300">
            <a:lnSpc>
              <a:spcPct val="90000"/>
            </a:lnSpc>
            <a:spcBef>
              <a:spcPct val="0"/>
            </a:spcBef>
            <a:spcAft>
              <a:spcPct val="20000"/>
            </a:spcAft>
            <a:buChar char="•"/>
          </a:pPr>
          <a:endParaRPr lang="sk-SK" sz="1400" b="1" strike="sngStrike" kern="1200" baseline="0" dirty="0">
            <a:solidFill>
              <a:schemeClr val="tx1"/>
            </a:solidFill>
            <a:latin typeface="Calibri" pitchFamily="34" charset="0"/>
            <a:ea typeface="Calibri" pitchFamily="34" charset="0"/>
            <a:cs typeface="Times New Roman" pitchFamily="18" charset="0"/>
          </a:endParaRPr>
        </a:p>
      </dsp:txBody>
      <dsp:txXfrm>
        <a:off x="0" y="1965677"/>
        <a:ext cx="8464010" cy="57167"/>
      </dsp:txXfrm>
    </dsp:sp>
    <dsp:sp modelId="{4BF119C3-7CCA-45BB-B8E0-DD7CCB3E1B55}">
      <dsp:nvSpPr>
        <dsp:cNvPr id="0" name=""/>
        <dsp:cNvSpPr/>
      </dsp:nvSpPr>
      <dsp:spPr>
        <a:xfrm>
          <a:off x="0" y="2013869"/>
          <a:ext cx="8464010" cy="2410265"/>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174625" lvl="0" indent="-174625" algn="l" defTabSz="977900">
            <a:lnSpc>
              <a:spcPct val="90000"/>
            </a:lnSpc>
            <a:spcBef>
              <a:spcPct val="0"/>
            </a:spcBef>
            <a:spcAft>
              <a:spcPct val="35000"/>
            </a:spcAft>
            <a:buNone/>
          </a:pPr>
          <a:r>
            <a:rPr lang="en-GB" sz="2200" b="1" kern="1200" noProof="0" dirty="0">
              <a:solidFill>
                <a:schemeClr val="tx1"/>
              </a:solidFill>
              <a:latin typeface="Calibri" pitchFamily="34" charset="0"/>
              <a:ea typeface="Calibri" pitchFamily="34" charset="0"/>
              <a:cs typeface="Times New Roman" pitchFamily="18" charset="0"/>
            </a:rPr>
            <a:t>Successful placement on the labour market: </a:t>
          </a:r>
        </a:p>
        <a:p>
          <a:pPr marL="174625" lvl="0" indent="-174625" algn="l" defTabSz="977900">
            <a:lnSpc>
              <a:spcPct val="90000"/>
            </a:lnSpc>
            <a:spcBef>
              <a:spcPct val="0"/>
            </a:spcBef>
            <a:spcAft>
              <a:spcPct val="35000"/>
            </a:spcAft>
            <a:buNone/>
          </a:pPr>
          <a:r>
            <a:rPr lang="en-GB" sz="2200" b="1" kern="1200" noProof="0" dirty="0">
              <a:solidFill>
                <a:schemeClr val="tx1"/>
              </a:solidFill>
              <a:latin typeface="Calibri" pitchFamily="34" charset="0"/>
              <a:ea typeface="Calibri" pitchFamily="34" charset="0"/>
              <a:cs typeface="Times New Roman" pitchFamily="18" charset="0"/>
            </a:rPr>
            <a:t>Activity No. 1: 19.32 %</a:t>
          </a:r>
        </a:p>
        <a:p>
          <a:pPr marL="174625" lvl="0" indent="-174625" algn="l" defTabSz="977900">
            <a:lnSpc>
              <a:spcPct val="90000"/>
            </a:lnSpc>
            <a:spcBef>
              <a:spcPct val="0"/>
            </a:spcBef>
            <a:spcAft>
              <a:spcPct val="35000"/>
            </a:spcAft>
            <a:buNone/>
          </a:pPr>
          <a:r>
            <a:rPr lang="en-GB" sz="2200" b="1" kern="1200" noProof="0" dirty="0">
              <a:solidFill>
                <a:schemeClr val="tx1"/>
              </a:solidFill>
              <a:latin typeface="Calibri" pitchFamily="34" charset="0"/>
              <a:ea typeface="Calibri" pitchFamily="34" charset="0"/>
              <a:cs typeface="Times New Roman" pitchFamily="18" charset="0"/>
            </a:rPr>
            <a:t>Activity No. 2: 11.4 % </a:t>
          </a:r>
        </a:p>
        <a:p>
          <a:pPr marL="174625" lvl="0" indent="-174625" algn="l" defTabSz="977900">
            <a:lnSpc>
              <a:spcPct val="90000"/>
            </a:lnSpc>
            <a:spcBef>
              <a:spcPct val="0"/>
            </a:spcBef>
            <a:spcAft>
              <a:spcPct val="35000"/>
            </a:spcAft>
            <a:buNone/>
          </a:pPr>
          <a:r>
            <a:rPr lang="en-GB" sz="1800" b="1" kern="1200" noProof="0" dirty="0">
              <a:solidFill>
                <a:schemeClr val="tx1"/>
              </a:solidFill>
              <a:latin typeface="Calibri" pitchFamily="34" charset="0"/>
              <a:ea typeface="Calibri" pitchFamily="34" charset="0"/>
              <a:cs typeface="Times New Roman" pitchFamily="18" charset="0"/>
            </a:rPr>
            <a:t>Taking into account the type of disadvantage that carries along the risk of reduction or absence of work habits, it is a reasonable success rate</a:t>
          </a:r>
        </a:p>
      </dsp:txBody>
      <dsp:txXfrm>
        <a:off x="117659" y="2131528"/>
        <a:ext cx="8228692" cy="2174947"/>
      </dsp:txXfrm>
    </dsp:sp>
    <dsp:sp modelId="{31877034-BCC1-4CA3-B4E9-18D7E853A66E}">
      <dsp:nvSpPr>
        <dsp:cNvPr id="0" name=""/>
        <dsp:cNvSpPr/>
      </dsp:nvSpPr>
      <dsp:spPr>
        <a:xfrm>
          <a:off x="0" y="4228597"/>
          <a:ext cx="8464010" cy="6871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8732" tIns="17780" rIns="99568" bIns="17780" numCol="1" spcCol="1270" anchor="t" anchorCtr="0">
          <a:noAutofit/>
        </a:bodyPr>
        <a:lstStyle/>
        <a:p>
          <a:pPr marL="114300" lvl="1" indent="-114300" algn="just" defTabSz="622300">
            <a:lnSpc>
              <a:spcPct val="90000"/>
            </a:lnSpc>
            <a:spcBef>
              <a:spcPct val="0"/>
            </a:spcBef>
            <a:spcAft>
              <a:spcPct val="20000"/>
            </a:spcAft>
            <a:buChar char="•"/>
          </a:pPr>
          <a:endParaRPr lang="sk-SK" sz="1400" b="1" kern="1200" dirty="0">
            <a:latin typeface="Calibri" pitchFamily="34" charset="0"/>
            <a:ea typeface="Calibri" pitchFamily="34" charset="0"/>
            <a:cs typeface="Times New Roman" pitchFamily="18" charset="0"/>
          </a:endParaRPr>
        </a:p>
      </dsp:txBody>
      <dsp:txXfrm>
        <a:off x="0" y="4228597"/>
        <a:ext cx="8464010" cy="687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C5BBED-04AF-49F0-973B-09874D016E7E}">
      <dsp:nvSpPr>
        <dsp:cNvPr id="0" name=""/>
        <dsp:cNvSpPr/>
      </dsp:nvSpPr>
      <dsp:spPr>
        <a:xfrm>
          <a:off x="0" y="357389"/>
          <a:ext cx="8064896" cy="1014300"/>
        </a:xfrm>
        <a:prstGeom prst="rect">
          <a:avLst/>
        </a:prstGeom>
        <a:solidFill>
          <a:schemeClr val="lt1"/>
        </a:solidFill>
        <a:ln w="25400" cap="flat" cmpd="sng" algn="ctr">
          <a:solidFill>
            <a:schemeClr val="accent3"/>
          </a:solidFill>
          <a:prstDash val="solid"/>
        </a:ln>
        <a:effectLst/>
        <a:sp3d z="-161800" extrusionH="10600"/>
      </dsp:spPr>
      <dsp:style>
        <a:lnRef idx="2">
          <a:schemeClr val="accent3"/>
        </a:lnRef>
        <a:fillRef idx="1">
          <a:schemeClr val="lt1"/>
        </a:fillRef>
        <a:effectRef idx="0">
          <a:schemeClr val="accent3"/>
        </a:effectRef>
        <a:fontRef idx="minor">
          <a:schemeClr val="dk1"/>
        </a:fontRef>
      </dsp:style>
      <dsp:txBody>
        <a:bodyPr spcFirstLastPara="0" vert="horz" wrap="square" lIns="625926" tIns="479044" rIns="625926" bIns="177800" numCol="1" spcCol="1270" anchor="t" anchorCtr="0">
          <a:noAutofit/>
        </a:bodyPr>
        <a:lstStyle/>
        <a:p>
          <a:pPr marL="228600" lvl="1" indent="-228600" algn="l" defTabSz="1111250">
            <a:lnSpc>
              <a:spcPct val="90000"/>
            </a:lnSpc>
            <a:spcBef>
              <a:spcPct val="0"/>
            </a:spcBef>
            <a:spcAft>
              <a:spcPct val="15000"/>
            </a:spcAft>
            <a:buChar char="•"/>
          </a:pPr>
          <a:r>
            <a:rPr lang="sk-SK" sz="2500" b="1" kern="1200" dirty="0">
              <a:solidFill>
                <a:schemeClr val="tx1"/>
              </a:solidFill>
              <a:effectLst>
                <a:outerShdw blurRad="50800" dist="38100" algn="tr" rotWithShape="0">
                  <a:prstClr val="black">
                    <a:alpha val="40000"/>
                  </a:prstClr>
                </a:outerShdw>
              </a:effectLst>
              <a:latin typeface="+mj-lt"/>
              <a:cs typeface="Arial" pitchFamily="34" charset="0"/>
            </a:rPr>
            <a:t>1 September, 2022 </a:t>
          </a:r>
          <a:r>
            <a:rPr lang="en-AE" sz="2500" b="1" kern="1200" dirty="0">
              <a:solidFill>
                <a:schemeClr val="tx1"/>
              </a:solidFill>
              <a:effectLst>
                <a:outerShdw blurRad="50800" dist="38100" algn="tr" rotWithShape="0">
                  <a:prstClr val="black">
                    <a:alpha val="40000"/>
                  </a:prstClr>
                </a:outerShdw>
              </a:effectLst>
              <a:latin typeface="+mj-lt"/>
              <a:cs typeface="Arial" pitchFamily="34" charset="0"/>
            </a:rPr>
            <a:t>–</a:t>
          </a:r>
          <a:r>
            <a:rPr lang="sk-SK" sz="2500" b="1" kern="1200" dirty="0">
              <a:solidFill>
                <a:schemeClr val="tx1"/>
              </a:solidFill>
              <a:effectLst>
                <a:outerShdw blurRad="50800" dist="38100" algn="tr" rotWithShape="0">
                  <a:prstClr val="black">
                    <a:alpha val="40000"/>
                  </a:prstClr>
                </a:outerShdw>
              </a:effectLst>
              <a:latin typeface="+mj-lt"/>
              <a:cs typeface="Arial" pitchFamily="34" charset="0"/>
            </a:rPr>
            <a:t> 15 November, 2023</a:t>
          </a:r>
          <a:endParaRPr lang="sk-SK" sz="2500" b="1" kern="1200" dirty="0"/>
        </a:p>
      </dsp:txBody>
      <dsp:txXfrm>
        <a:off x="0" y="357389"/>
        <a:ext cx="8064896" cy="1014300"/>
      </dsp:txXfrm>
    </dsp:sp>
    <dsp:sp modelId="{29795E7D-E55D-4050-8587-87BD40C0720B}">
      <dsp:nvSpPr>
        <dsp:cNvPr id="0" name=""/>
        <dsp:cNvSpPr/>
      </dsp:nvSpPr>
      <dsp:spPr>
        <a:xfrm>
          <a:off x="383948" y="17909"/>
          <a:ext cx="7678970" cy="678960"/>
        </a:xfrm>
        <a:prstGeom prst="roundRect">
          <a:avLst/>
        </a:prstGeom>
        <a:solidFill>
          <a:schemeClr val="accent6">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extrusionH="50600">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213384" tIns="0" rIns="213384" bIns="0" numCol="1" spcCol="1270" anchor="ctr" anchorCtr="0">
          <a:noAutofit/>
        </a:bodyPr>
        <a:lstStyle/>
        <a:p>
          <a:pPr marL="0" lvl="0" indent="0" algn="l" defTabSz="1333500">
            <a:lnSpc>
              <a:spcPct val="90000"/>
            </a:lnSpc>
            <a:spcBef>
              <a:spcPct val="0"/>
            </a:spcBef>
            <a:spcAft>
              <a:spcPct val="35000"/>
            </a:spcAft>
            <a:buNone/>
          </a:pPr>
          <a:r>
            <a:rPr lang="en-GB" sz="3000" b="1" kern="1200" noProof="0" dirty="0">
              <a:solidFill>
                <a:schemeClr val="tx1"/>
              </a:solidFill>
            </a:rPr>
            <a:t>Implementation period</a:t>
          </a:r>
        </a:p>
      </dsp:txBody>
      <dsp:txXfrm>
        <a:off x="417092" y="51053"/>
        <a:ext cx="7612682" cy="612672"/>
      </dsp:txXfrm>
    </dsp:sp>
    <dsp:sp modelId="{FCCDE229-519D-4954-968C-1EEACB0E4230}">
      <dsp:nvSpPr>
        <dsp:cNvPr id="0" name=""/>
        <dsp:cNvSpPr/>
      </dsp:nvSpPr>
      <dsp:spPr>
        <a:xfrm>
          <a:off x="0" y="1851770"/>
          <a:ext cx="8064896" cy="1014300"/>
        </a:xfrm>
        <a:prstGeom prst="rect">
          <a:avLst/>
        </a:prstGeom>
        <a:solidFill>
          <a:schemeClr val="lt1"/>
        </a:solidFill>
        <a:ln w="25400" cap="flat" cmpd="sng" algn="ctr">
          <a:solidFill>
            <a:schemeClr val="accent3"/>
          </a:solidFill>
          <a:prstDash val="solid"/>
        </a:ln>
        <a:effectLst/>
        <a:sp3d z="-161800" extrusionH="10600"/>
      </dsp:spPr>
      <dsp:style>
        <a:lnRef idx="2">
          <a:schemeClr val="accent3"/>
        </a:lnRef>
        <a:fillRef idx="1">
          <a:schemeClr val="lt1"/>
        </a:fillRef>
        <a:effectRef idx="0">
          <a:schemeClr val="accent3"/>
        </a:effectRef>
        <a:fontRef idx="minor">
          <a:schemeClr val="dk1"/>
        </a:fontRef>
      </dsp:style>
      <dsp:txBody>
        <a:bodyPr spcFirstLastPara="0" vert="horz" wrap="square" lIns="625926" tIns="479044" rIns="625926" bIns="177800" numCol="1" spcCol="1270" anchor="t" anchorCtr="0">
          <a:noAutofit/>
        </a:bodyPr>
        <a:lstStyle/>
        <a:p>
          <a:pPr marL="228600" lvl="1" indent="-228600" algn="l" defTabSz="1111250">
            <a:lnSpc>
              <a:spcPct val="90000"/>
            </a:lnSpc>
            <a:spcBef>
              <a:spcPct val="0"/>
            </a:spcBef>
            <a:spcAft>
              <a:spcPct val="15000"/>
            </a:spcAft>
            <a:buChar char="•"/>
          </a:pPr>
          <a:r>
            <a:rPr lang="en-AU" sz="2500" b="1" kern="1200" noProof="0" dirty="0"/>
            <a:t>Disadvantaged jobseekers</a:t>
          </a:r>
        </a:p>
      </dsp:txBody>
      <dsp:txXfrm>
        <a:off x="0" y="1851770"/>
        <a:ext cx="8064896" cy="1014300"/>
      </dsp:txXfrm>
    </dsp:sp>
    <dsp:sp modelId="{4548AF5E-6F68-40D7-8C58-4865BBF4DA59}">
      <dsp:nvSpPr>
        <dsp:cNvPr id="0" name=""/>
        <dsp:cNvSpPr/>
      </dsp:nvSpPr>
      <dsp:spPr>
        <a:xfrm>
          <a:off x="385925" y="1584175"/>
          <a:ext cx="7678970" cy="678960"/>
        </a:xfrm>
        <a:prstGeom prst="roundRect">
          <a:avLst/>
        </a:prstGeom>
        <a:solidFill>
          <a:schemeClr val="accent6">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extrusionH="50600">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213384" tIns="0" rIns="213384" bIns="0" numCol="1" spcCol="1270" anchor="ctr" anchorCtr="0">
          <a:noAutofit/>
        </a:bodyPr>
        <a:lstStyle/>
        <a:p>
          <a:pPr marL="0" lvl="0" indent="0" algn="l" defTabSz="1333500">
            <a:lnSpc>
              <a:spcPct val="90000"/>
            </a:lnSpc>
            <a:spcBef>
              <a:spcPct val="0"/>
            </a:spcBef>
            <a:spcAft>
              <a:spcPct val="35000"/>
            </a:spcAft>
            <a:buNone/>
          </a:pPr>
          <a:r>
            <a:rPr lang="en-GB" sz="3000" b="1" kern="1200" noProof="0" dirty="0">
              <a:solidFill>
                <a:schemeClr val="tx1"/>
              </a:solidFill>
            </a:rPr>
            <a:t>Target group</a:t>
          </a:r>
        </a:p>
      </dsp:txBody>
      <dsp:txXfrm>
        <a:off x="419069" y="1617319"/>
        <a:ext cx="7612682" cy="612672"/>
      </dsp:txXfrm>
    </dsp:sp>
    <dsp:sp modelId="{EC993474-F9F9-420F-9989-ABDF7DDCD1B5}">
      <dsp:nvSpPr>
        <dsp:cNvPr id="0" name=""/>
        <dsp:cNvSpPr/>
      </dsp:nvSpPr>
      <dsp:spPr>
        <a:xfrm>
          <a:off x="0" y="3268657"/>
          <a:ext cx="8064896" cy="1014300"/>
        </a:xfrm>
        <a:prstGeom prst="rect">
          <a:avLst/>
        </a:prstGeom>
        <a:solidFill>
          <a:schemeClr val="lt1"/>
        </a:solidFill>
        <a:ln w="25400" cap="flat" cmpd="sng" algn="ctr">
          <a:solidFill>
            <a:schemeClr val="accent3"/>
          </a:solidFill>
          <a:prstDash val="solid"/>
        </a:ln>
        <a:effectLst/>
        <a:sp3d z="-161800" extrusionH="10600"/>
      </dsp:spPr>
      <dsp:style>
        <a:lnRef idx="2">
          <a:schemeClr val="accent3"/>
        </a:lnRef>
        <a:fillRef idx="1">
          <a:schemeClr val="lt1"/>
        </a:fillRef>
        <a:effectRef idx="0">
          <a:schemeClr val="accent3"/>
        </a:effectRef>
        <a:fontRef idx="minor">
          <a:schemeClr val="dk1"/>
        </a:fontRef>
      </dsp:style>
      <dsp:txBody>
        <a:bodyPr spcFirstLastPara="0" vert="horz" wrap="square" lIns="625926" tIns="479044" rIns="625926" bIns="177800" numCol="1" spcCol="1270" anchor="t" anchorCtr="0">
          <a:noAutofit/>
        </a:bodyPr>
        <a:lstStyle/>
        <a:p>
          <a:pPr marL="228600" lvl="1" indent="-228600" algn="l" defTabSz="1111250">
            <a:lnSpc>
              <a:spcPct val="90000"/>
            </a:lnSpc>
            <a:spcBef>
              <a:spcPct val="0"/>
            </a:spcBef>
            <a:spcAft>
              <a:spcPct val="15000"/>
            </a:spcAft>
            <a:buChar char="•"/>
          </a:pPr>
          <a:r>
            <a:rPr lang="en-AU" sz="2500" b="1" kern="1200" noProof="0" dirty="0"/>
            <a:t>3 sessions in the form of group counselling</a:t>
          </a:r>
        </a:p>
      </dsp:txBody>
      <dsp:txXfrm>
        <a:off x="0" y="3268657"/>
        <a:ext cx="8064896" cy="1014300"/>
      </dsp:txXfrm>
    </dsp:sp>
    <dsp:sp modelId="{F013A507-9F9E-48EB-8A5F-B18AD6F15265}">
      <dsp:nvSpPr>
        <dsp:cNvPr id="0" name=""/>
        <dsp:cNvSpPr/>
      </dsp:nvSpPr>
      <dsp:spPr>
        <a:xfrm>
          <a:off x="417881" y="3024337"/>
          <a:ext cx="7647014" cy="678960"/>
        </a:xfrm>
        <a:prstGeom prst="roundRect">
          <a:avLst/>
        </a:prstGeom>
        <a:solidFill>
          <a:schemeClr val="accent6">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extrusionH="50600">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213384" tIns="0" rIns="213384" bIns="0" numCol="1" spcCol="1270" anchor="ctr" anchorCtr="0">
          <a:noAutofit/>
        </a:bodyPr>
        <a:lstStyle/>
        <a:p>
          <a:pPr marL="0" lvl="0" indent="0" algn="l" defTabSz="1333500">
            <a:lnSpc>
              <a:spcPct val="90000"/>
            </a:lnSpc>
            <a:spcBef>
              <a:spcPct val="0"/>
            </a:spcBef>
            <a:spcAft>
              <a:spcPct val="35000"/>
            </a:spcAft>
            <a:buNone/>
          </a:pPr>
          <a:r>
            <a:rPr lang="en-AU" sz="3000" b="1" kern="1200" noProof="0" dirty="0">
              <a:solidFill>
                <a:schemeClr val="tx1"/>
              </a:solidFill>
            </a:rPr>
            <a:t>Professional counselling services</a:t>
          </a:r>
        </a:p>
      </dsp:txBody>
      <dsp:txXfrm>
        <a:off x="451025" y="3057481"/>
        <a:ext cx="7580726" cy="6126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48F913-E84B-469A-AFD6-B4C2563CB04B}">
      <dsp:nvSpPr>
        <dsp:cNvPr id="0" name=""/>
        <dsp:cNvSpPr/>
      </dsp:nvSpPr>
      <dsp:spPr>
        <a:xfrm>
          <a:off x="0" y="72013"/>
          <a:ext cx="8496943" cy="3744403"/>
        </a:xfrm>
        <a:prstGeom prst="roundRect">
          <a:avLst>
            <a:gd name="adj" fmla="val 10000"/>
          </a:avLst>
        </a:prstGeom>
        <a:solidFill>
          <a:schemeClr val="accent6">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buNone/>
          </a:pPr>
          <a:r>
            <a:rPr lang="en-AU" sz="2000" kern="1200" noProof="0" dirty="0">
              <a:solidFill>
                <a:schemeClr val="tx1"/>
              </a:solidFill>
            </a:rPr>
            <a:t>The objective of the measure is to provide professional counselling services for disadvantaged jobseekers aimed at developing the interpersonal skills necessary for effective functioning in the work environment and increasing the motivation of disadvantaged jobseekers to integrate into the work process, also through participating in one of the other measures of the project, which are:</a:t>
          </a:r>
        </a:p>
        <a:p>
          <a:pPr lvl="0" defTabSz="889000">
            <a:lnSpc>
              <a:spcPct val="90000"/>
            </a:lnSpc>
            <a:spcBef>
              <a:spcPct val="0"/>
            </a:spcBef>
            <a:spcAft>
              <a:spcPct val="35000"/>
            </a:spcAft>
            <a:buNone/>
          </a:pPr>
          <a:endParaRPr lang="sk-SK" sz="2000" kern="1200" dirty="0">
            <a:solidFill>
              <a:schemeClr val="tx1"/>
            </a:solidFill>
          </a:endParaRPr>
        </a:p>
        <a:p>
          <a:pPr lvl="0" defTabSz="889000">
            <a:lnSpc>
              <a:spcPct val="90000"/>
            </a:lnSpc>
            <a:spcBef>
              <a:spcPct val="0"/>
            </a:spcBef>
            <a:spcAft>
              <a:spcPct val="35000"/>
            </a:spcAft>
            <a:buNone/>
          </a:pPr>
          <a:r>
            <a:rPr lang="pl-PL" sz="2000" kern="1200" dirty="0">
              <a:solidFill>
                <a:schemeClr val="tx1"/>
              </a:solidFill>
            </a:rPr>
            <a:t>•     Measure No. 2 – </a:t>
          </a:r>
          <a:r>
            <a:rPr lang="pl-PL" sz="2000" b="1" kern="1200" dirty="0">
              <a:solidFill>
                <a:schemeClr val="tx1"/>
              </a:solidFill>
            </a:rPr>
            <a:t>Activation and training of disadvantaged jobseekers </a:t>
          </a:r>
          <a:endParaRPr lang="sk-SK" sz="2000" b="1" kern="1200" dirty="0">
            <a:solidFill>
              <a:schemeClr val="tx1"/>
            </a:solidFill>
          </a:endParaRPr>
        </a:p>
        <a:p>
          <a:pPr marL="2963863" lvl="0" indent="-2963863" defTabSz="889000">
            <a:lnSpc>
              <a:spcPct val="90000"/>
            </a:lnSpc>
            <a:spcBef>
              <a:spcPct val="0"/>
            </a:spcBef>
            <a:spcAft>
              <a:spcPct val="35000"/>
            </a:spcAft>
            <a:buNone/>
          </a:pPr>
          <a:r>
            <a:rPr lang="pl-PL" sz="2000" kern="1200" dirty="0">
              <a:solidFill>
                <a:schemeClr val="tx1"/>
              </a:solidFill>
            </a:rPr>
            <a:t>•     Measure No. 3 – </a:t>
          </a:r>
          <a:r>
            <a:rPr lang="pl-PL" sz="2000" b="1" kern="1200" dirty="0">
              <a:solidFill>
                <a:schemeClr val="tx1"/>
              </a:solidFill>
            </a:rPr>
            <a:t>Support of job creation for disadvantaged jobseekers</a:t>
          </a:r>
          <a:endParaRPr lang="sk-SK" sz="2800" b="1" kern="1200" dirty="0">
            <a:solidFill>
              <a:schemeClr val="tx1"/>
            </a:solidFill>
          </a:endParaRPr>
        </a:p>
      </dsp:txBody>
      <dsp:txXfrm>
        <a:off x="109670" y="181683"/>
        <a:ext cx="8277603" cy="35250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284A6E-7E1C-4FA8-AD04-09A34EDDE972}">
      <dsp:nvSpPr>
        <dsp:cNvPr id="0" name=""/>
        <dsp:cNvSpPr/>
      </dsp:nvSpPr>
      <dsp:spPr>
        <a:xfrm>
          <a:off x="0" y="111168"/>
          <a:ext cx="8464010" cy="944237"/>
        </a:xfrm>
        <a:prstGeom prst="roundRect">
          <a:avLst/>
        </a:prstGeom>
        <a:solidFill>
          <a:schemeClr val="accent6">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174625" lvl="0" indent="-174625" algn="l" defTabSz="711200">
            <a:lnSpc>
              <a:spcPct val="90000"/>
            </a:lnSpc>
            <a:spcBef>
              <a:spcPct val="0"/>
            </a:spcBef>
            <a:spcAft>
              <a:spcPct val="35000"/>
            </a:spcAft>
            <a:buNone/>
          </a:pPr>
          <a:r>
            <a:rPr lang="sk-SK" sz="1600" b="1" kern="1200" dirty="0">
              <a:solidFill>
                <a:schemeClr val="tx1"/>
              </a:solidFill>
              <a:latin typeface="Calibri" pitchFamily="34" charset="0"/>
            </a:rPr>
            <a:t>1. </a:t>
          </a:r>
          <a:r>
            <a:rPr lang="en-AU" sz="1600" b="1" kern="1200" dirty="0">
              <a:solidFill>
                <a:schemeClr val="tx1"/>
              </a:solidFill>
              <a:latin typeface="Calibri" pitchFamily="34" charset="0"/>
            </a:rPr>
            <a:t>From</a:t>
          </a:r>
          <a:r>
            <a:rPr lang="en-AU" sz="1600" b="1" kern="1200" noProof="0" dirty="0">
              <a:solidFill>
                <a:schemeClr val="tx1"/>
              </a:solidFill>
              <a:latin typeface="Calibri" pitchFamily="34" charset="0"/>
            </a:rPr>
            <a:t> the total number of planned 9,000 disadvantaged jobseekers, so far 8,002 persons participated in the Measure No. 1 of the project</a:t>
          </a:r>
          <a:endParaRPr lang="en-AU" sz="1600" b="1" kern="1200" dirty="0">
            <a:solidFill>
              <a:schemeClr val="tx1"/>
            </a:solidFill>
            <a:latin typeface="Calibri" pitchFamily="34" charset="0"/>
          </a:endParaRPr>
        </a:p>
      </dsp:txBody>
      <dsp:txXfrm>
        <a:off x="46094" y="157262"/>
        <a:ext cx="8371822" cy="852049"/>
      </dsp:txXfrm>
    </dsp:sp>
    <dsp:sp modelId="{86928830-227F-4CC4-9677-1B9490903BF7}">
      <dsp:nvSpPr>
        <dsp:cNvPr id="0" name=""/>
        <dsp:cNvSpPr/>
      </dsp:nvSpPr>
      <dsp:spPr>
        <a:xfrm>
          <a:off x="0" y="1002754"/>
          <a:ext cx="8464010" cy="62928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8732" tIns="17780" rIns="99568" bIns="17780" numCol="1" spcCol="1270" anchor="t" anchorCtr="0">
          <a:noAutofit/>
        </a:bodyPr>
        <a:lstStyle/>
        <a:p>
          <a:pPr marL="114300" lvl="1" indent="-114300" algn="just" defTabSz="622300">
            <a:lnSpc>
              <a:spcPct val="90000"/>
            </a:lnSpc>
            <a:spcBef>
              <a:spcPct val="0"/>
            </a:spcBef>
            <a:spcAft>
              <a:spcPct val="20000"/>
            </a:spcAft>
            <a:buChar char="•"/>
          </a:pPr>
          <a:endParaRPr lang="sk-SK" sz="1400" b="1" u="none" kern="1200" dirty="0">
            <a:latin typeface="Calibri" pitchFamily="34" charset="0"/>
          </a:endParaRPr>
        </a:p>
      </dsp:txBody>
      <dsp:txXfrm>
        <a:off x="0" y="1002754"/>
        <a:ext cx="8464010" cy="629280"/>
      </dsp:txXfrm>
    </dsp:sp>
    <dsp:sp modelId="{EE0B0D30-6DD7-4F0F-9687-4BF1C7B7849E}">
      <dsp:nvSpPr>
        <dsp:cNvPr id="0" name=""/>
        <dsp:cNvSpPr/>
      </dsp:nvSpPr>
      <dsp:spPr>
        <a:xfrm>
          <a:off x="0" y="1618976"/>
          <a:ext cx="8464010" cy="809079"/>
        </a:xfrm>
        <a:prstGeom prst="roundRect">
          <a:avLst/>
        </a:prstGeom>
        <a:solidFill>
          <a:schemeClr val="accent6">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176213" lvl="0" indent="-176213" algn="l" defTabSz="711200">
            <a:lnSpc>
              <a:spcPct val="90000"/>
            </a:lnSpc>
            <a:spcBef>
              <a:spcPct val="0"/>
            </a:spcBef>
            <a:spcAft>
              <a:spcPct val="35000"/>
            </a:spcAft>
            <a:buNone/>
          </a:pPr>
          <a:r>
            <a:rPr lang="sk-SK" sz="1600" b="1" kern="1200" dirty="0">
              <a:solidFill>
                <a:schemeClr val="tx1"/>
              </a:solidFill>
              <a:latin typeface="Calibri" pitchFamily="34" charset="0"/>
              <a:ea typeface="Calibri" pitchFamily="34" charset="0"/>
              <a:cs typeface="Times New Roman" pitchFamily="18" charset="0"/>
            </a:rPr>
            <a:t>2. </a:t>
          </a:r>
          <a:r>
            <a:rPr lang="en-AU" sz="1600" b="1" kern="1200" dirty="0">
              <a:solidFill>
                <a:schemeClr val="tx1"/>
              </a:solidFill>
              <a:latin typeface="Calibri" pitchFamily="34" charset="0"/>
              <a:ea typeface="Calibri" pitchFamily="34" charset="0"/>
              <a:cs typeface="Times New Roman" pitchFamily="18" charset="0"/>
            </a:rPr>
            <a:t>Out of 8,002 </a:t>
          </a:r>
          <a:r>
            <a:rPr lang="en-AU" sz="1600" b="1" kern="1200" noProof="0" dirty="0">
              <a:solidFill>
                <a:schemeClr val="tx1"/>
              </a:solidFill>
              <a:latin typeface="Calibri" pitchFamily="34" charset="0"/>
            </a:rPr>
            <a:t>disadvantaged jobseekers, </a:t>
          </a:r>
          <a:r>
            <a:rPr lang="en-AU" sz="1600" b="1" kern="1200" dirty="0">
              <a:solidFill>
                <a:schemeClr val="tx1"/>
              </a:solidFill>
              <a:latin typeface="Calibri" pitchFamily="34" charset="0"/>
              <a:ea typeface="Calibri" pitchFamily="34" charset="0"/>
              <a:cs typeface="Times New Roman" pitchFamily="18" charset="0"/>
            </a:rPr>
            <a:t>4,234 persons (51.63 %) entered the work process  through participating in Measure No. 2 of the project</a:t>
          </a:r>
        </a:p>
      </dsp:txBody>
      <dsp:txXfrm>
        <a:off x="39496" y="1658472"/>
        <a:ext cx="8385018" cy="730087"/>
      </dsp:txXfrm>
    </dsp:sp>
    <dsp:sp modelId="{C6567672-03C0-4B88-BB69-C88B1459F9F7}">
      <dsp:nvSpPr>
        <dsp:cNvPr id="0" name=""/>
        <dsp:cNvSpPr/>
      </dsp:nvSpPr>
      <dsp:spPr>
        <a:xfrm>
          <a:off x="0" y="2441113"/>
          <a:ext cx="8464010" cy="62928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8732" tIns="17780" rIns="99568" bIns="17780" numCol="1" spcCol="1270" anchor="t" anchorCtr="0">
          <a:noAutofit/>
        </a:bodyPr>
        <a:lstStyle/>
        <a:p>
          <a:pPr marL="114300" lvl="1" indent="-114300" algn="just" defTabSz="622300">
            <a:lnSpc>
              <a:spcPct val="90000"/>
            </a:lnSpc>
            <a:spcBef>
              <a:spcPct val="0"/>
            </a:spcBef>
            <a:spcAft>
              <a:spcPct val="20000"/>
            </a:spcAft>
            <a:buChar char="•"/>
          </a:pPr>
          <a:endParaRPr lang="sk-SK" sz="1400" b="1" strike="sngStrike" kern="1200" baseline="0" dirty="0">
            <a:solidFill>
              <a:schemeClr val="tx1"/>
            </a:solidFill>
            <a:latin typeface="Calibri" pitchFamily="34" charset="0"/>
            <a:ea typeface="Calibri" pitchFamily="34" charset="0"/>
            <a:cs typeface="Times New Roman" pitchFamily="18" charset="0"/>
          </a:endParaRPr>
        </a:p>
      </dsp:txBody>
      <dsp:txXfrm>
        <a:off x="0" y="2441113"/>
        <a:ext cx="8464010" cy="629280"/>
      </dsp:txXfrm>
    </dsp:sp>
    <dsp:sp modelId="{4BF119C3-7CCA-45BB-B8E0-DD7CCB3E1B55}">
      <dsp:nvSpPr>
        <dsp:cNvPr id="0" name=""/>
        <dsp:cNvSpPr/>
      </dsp:nvSpPr>
      <dsp:spPr>
        <a:xfrm>
          <a:off x="0" y="2971584"/>
          <a:ext cx="8464010" cy="867254"/>
        </a:xfrm>
        <a:prstGeom prst="roundRect">
          <a:avLst/>
        </a:prstGeom>
        <a:solidFill>
          <a:schemeClr val="accent6">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174625" lvl="0" indent="-174625" algn="l" defTabSz="622300">
            <a:lnSpc>
              <a:spcPct val="90000"/>
            </a:lnSpc>
            <a:spcBef>
              <a:spcPct val="0"/>
            </a:spcBef>
            <a:spcAft>
              <a:spcPct val="35000"/>
            </a:spcAft>
            <a:buNone/>
          </a:pPr>
          <a:r>
            <a:rPr lang="sk-SK" sz="1400" b="1" kern="1200" dirty="0">
              <a:solidFill>
                <a:schemeClr val="tx1"/>
              </a:solidFill>
              <a:latin typeface="Calibri" panose="020F0502020204030204" pitchFamily="34" charset="0"/>
            </a:rPr>
            <a:t>3</a:t>
          </a:r>
          <a:r>
            <a:rPr lang="sk-SK" sz="1600" b="1" kern="1200" dirty="0">
              <a:solidFill>
                <a:schemeClr val="tx1"/>
              </a:solidFill>
              <a:latin typeface="Calibri" panose="020F0502020204030204" pitchFamily="34" charset="0"/>
            </a:rPr>
            <a:t>. </a:t>
          </a:r>
          <a:r>
            <a:rPr lang="en-AU" sz="1600" b="1" kern="1200" dirty="0">
              <a:solidFill>
                <a:schemeClr val="tx1"/>
              </a:solidFill>
              <a:latin typeface="Calibri" panose="020F0502020204030204" pitchFamily="34" charset="0"/>
              <a:ea typeface="Calibri" pitchFamily="34" charset="0"/>
              <a:cs typeface="Times New Roman" pitchFamily="18" charset="0"/>
            </a:rPr>
            <a:t>Out of 8,002 </a:t>
          </a:r>
          <a:r>
            <a:rPr lang="en-AU" sz="1600" b="1" kern="1200" noProof="0" dirty="0">
              <a:solidFill>
                <a:schemeClr val="tx1"/>
              </a:solidFill>
              <a:latin typeface="Calibri" panose="020F0502020204030204" pitchFamily="34" charset="0"/>
            </a:rPr>
            <a:t>disadvantaged jobseekers, </a:t>
          </a:r>
          <a:r>
            <a:rPr lang="en-AU" sz="1600" b="1" kern="1200" dirty="0">
              <a:solidFill>
                <a:schemeClr val="tx1"/>
              </a:solidFill>
              <a:latin typeface="Calibri" panose="020F0502020204030204" pitchFamily="34" charset="0"/>
              <a:ea typeface="Calibri" pitchFamily="34" charset="0"/>
              <a:cs typeface="Times New Roman" pitchFamily="18" charset="0"/>
            </a:rPr>
            <a:t>1,359 persons (16.98 %) were placed on the labour market through participating in Measure No. 3 of the project</a:t>
          </a:r>
          <a:r>
            <a:rPr lang="en-AU" sz="1600" b="1" kern="1200" dirty="0">
              <a:solidFill>
                <a:schemeClr val="tx1"/>
              </a:solidFill>
              <a:latin typeface="Calibri" panose="020F0502020204030204" pitchFamily="34" charset="0"/>
            </a:rPr>
            <a:t> </a:t>
          </a:r>
          <a:endParaRPr lang="en-AU" sz="1600" b="1" kern="1200" dirty="0">
            <a:solidFill>
              <a:schemeClr val="tx1"/>
            </a:solidFill>
            <a:latin typeface="Calibri" panose="020F0502020204030204" pitchFamily="34" charset="0"/>
            <a:ea typeface="Calibri" pitchFamily="34" charset="0"/>
            <a:cs typeface="Times New Roman" pitchFamily="18" charset="0"/>
          </a:endParaRPr>
        </a:p>
      </dsp:txBody>
      <dsp:txXfrm>
        <a:off x="42336" y="3013920"/>
        <a:ext cx="8379338" cy="782582"/>
      </dsp:txXfrm>
    </dsp:sp>
    <dsp:sp modelId="{31877034-BCC1-4CA3-B4E9-18D7E853A66E}">
      <dsp:nvSpPr>
        <dsp:cNvPr id="0" name=""/>
        <dsp:cNvSpPr/>
      </dsp:nvSpPr>
      <dsp:spPr>
        <a:xfrm>
          <a:off x="0" y="3831100"/>
          <a:ext cx="8464010" cy="756363"/>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8732" tIns="17780" rIns="99568" bIns="17780" numCol="1" spcCol="1270" anchor="t" anchorCtr="0">
          <a:noAutofit/>
        </a:bodyPr>
        <a:lstStyle/>
        <a:p>
          <a:pPr marL="114300" lvl="1" indent="-114300" algn="just" defTabSz="622300">
            <a:lnSpc>
              <a:spcPct val="90000"/>
            </a:lnSpc>
            <a:spcBef>
              <a:spcPct val="0"/>
            </a:spcBef>
            <a:spcAft>
              <a:spcPct val="20000"/>
            </a:spcAft>
            <a:buChar char="•"/>
          </a:pPr>
          <a:endParaRPr lang="sk-SK" sz="1400" b="1" kern="1200" dirty="0">
            <a:latin typeface="Calibri" pitchFamily="34" charset="0"/>
            <a:ea typeface="Calibri" pitchFamily="34" charset="0"/>
            <a:cs typeface="Times New Roman" pitchFamily="18" charset="0"/>
          </a:endParaRPr>
        </a:p>
      </dsp:txBody>
      <dsp:txXfrm>
        <a:off x="0" y="3831100"/>
        <a:ext cx="8464010" cy="75636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0156" cy="495300"/>
          </a:xfrm>
          <a:prstGeom prst="rect">
            <a:avLst/>
          </a:prstGeom>
        </p:spPr>
        <p:txBody>
          <a:bodyPr vert="horz" lIns="91257" tIns="45629" rIns="91257" bIns="45629" rtlCol="0"/>
          <a:lstStyle>
            <a:lvl1pPr algn="l">
              <a:defRPr sz="1200"/>
            </a:lvl1pPr>
          </a:lstStyle>
          <a:p>
            <a:endParaRPr lang="sk-SK"/>
          </a:p>
        </p:txBody>
      </p:sp>
      <p:sp>
        <p:nvSpPr>
          <p:cNvPr id="3" name="Zástupný symbol dátumu 2"/>
          <p:cNvSpPr>
            <a:spLocks noGrp="1"/>
          </p:cNvSpPr>
          <p:nvPr>
            <p:ph type="dt" sz="quarter" idx="1"/>
          </p:nvPr>
        </p:nvSpPr>
        <p:spPr>
          <a:xfrm>
            <a:off x="3843250" y="0"/>
            <a:ext cx="2940156" cy="495300"/>
          </a:xfrm>
          <a:prstGeom prst="rect">
            <a:avLst/>
          </a:prstGeom>
        </p:spPr>
        <p:txBody>
          <a:bodyPr vert="horz" lIns="91257" tIns="45629" rIns="91257" bIns="45629" rtlCol="0"/>
          <a:lstStyle>
            <a:lvl1pPr algn="r">
              <a:defRPr sz="1200"/>
            </a:lvl1pPr>
          </a:lstStyle>
          <a:p>
            <a:fld id="{92EA8ACE-CE10-4963-B472-83E85E66BBDD}" type="datetimeFigureOut">
              <a:rPr lang="sk-SK" smtClean="0"/>
              <a:pPr/>
              <a:t>9. 5. 2023</a:t>
            </a:fld>
            <a:endParaRPr lang="sk-SK"/>
          </a:p>
        </p:txBody>
      </p:sp>
      <p:sp>
        <p:nvSpPr>
          <p:cNvPr id="4" name="Zástupný symbol päty 3"/>
          <p:cNvSpPr>
            <a:spLocks noGrp="1"/>
          </p:cNvSpPr>
          <p:nvPr>
            <p:ph type="ftr" sz="quarter" idx="2"/>
          </p:nvPr>
        </p:nvSpPr>
        <p:spPr>
          <a:xfrm>
            <a:off x="0" y="9408981"/>
            <a:ext cx="2940156" cy="495300"/>
          </a:xfrm>
          <a:prstGeom prst="rect">
            <a:avLst/>
          </a:prstGeom>
        </p:spPr>
        <p:txBody>
          <a:bodyPr vert="horz" lIns="91257" tIns="45629" rIns="91257" bIns="45629"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43250" y="9408981"/>
            <a:ext cx="2940156" cy="495300"/>
          </a:xfrm>
          <a:prstGeom prst="rect">
            <a:avLst/>
          </a:prstGeom>
        </p:spPr>
        <p:txBody>
          <a:bodyPr vert="horz" lIns="91257" tIns="45629" rIns="91257" bIns="45629" rtlCol="0" anchor="b"/>
          <a:lstStyle>
            <a:lvl1pPr algn="r">
              <a:defRPr sz="1200"/>
            </a:lvl1pPr>
          </a:lstStyle>
          <a:p>
            <a:fld id="{AEDD6147-0E5C-4DED-9B19-10C5D483740B}" type="slidenum">
              <a:rPr lang="sk-SK" smtClean="0"/>
              <a:pPr/>
              <a:t>‹Nº›</a:t>
            </a:fld>
            <a:endParaRPr lang="sk-SK"/>
          </a:p>
        </p:txBody>
      </p:sp>
    </p:spTree>
    <p:extLst>
      <p:ext uri="{BB962C8B-B14F-4D97-AF65-F5344CB8AC3E}">
        <p14:creationId xmlns:p14="http://schemas.microsoft.com/office/powerpoint/2010/main" val="41755067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0156" cy="495300"/>
          </a:xfrm>
          <a:prstGeom prst="rect">
            <a:avLst/>
          </a:prstGeom>
        </p:spPr>
        <p:txBody>
          <a:bodyPr vert="horz" lIns="91257" tIns="45629" rIns="91257" bIns="45629" rtlCol="0"/>
          <a:lstStyle>
            <a:lvl1pPr algn="l">
              <a:defRPr sz="1200"/>
            </a:lvl1pPr>
          </a:lstStyle>
          <a:p>
            <a:endParaRPr lang="sk-SK"/>
          </a:p>
        </p:txBody>
      </p:sp>
      <p:sp>
        <p:nvSpPr>
          <p:cNvPr id="3" name="Zástupný symbol dátumu 2"/>
          <p:cNvSpPr>
            <a:spLocks noGrp="1"/>
          </p:cNvSpPr>
          <p:nvPr>
            <p:ph type="dt" idx="1"/>
          </p:nvPr>
        </p:nvSpPr>
        <p:spPr>
          <a:xfrm>
            <a:off x="3843250" y="0"/>
            <a:ext cx="2940156" cy="495300"/>
          </a:xfrm>
          <a:prstGeom prst="rect">
            <a:avLst/>
          </a:prstGeom>
        </p:spPr>
        <p:txBody>
          <a:bodyPr vert="horz" lIns="91257" tIns="45629" rIns="91257" bIns="45629" rtlCol="0"/>
          <a:lstStyle>
            <a:lvl1pPr algn="r">
              <a:defRPr sz="1200"/>
            </a:lvl1pPr>
          </a:lstStyle>
          <a:p>
            <a:fld id="{63D273AF-025D-4D1A-9CC7-E682236681B6}" type="datetimeFigureOut">
              <a:rPr lang="sk-SK" smtClean="0"/>
              <a:pPr/>
              <a:t>9. 5. 2023</a:t>
            </a:fld>
            <a:endParaRPr lang="sk-SK"/>
          </a:p>
        </p:txBody>
      </p:sp>
      <p:sp>
        <p:nvSpPr>
          <p:cNvPr id="4" name="Zástupný symbol obrazu snímky 3"/>
          <p:cNvSpPr>
            <a:spLocks noGrp="1" noRot="1" noChangeAspect="1"/>
          </p:cNvSpPr>
          <p:nvPr>
            <p:ph type="sldImg" idx="2"/>
          </p:nvPr>
        </p:nvSpPr>
        <p:spPr>
          <a:xfrm>
            <a:off x="915988" y="742950"/>
            <a:ext cx="4953000" cy="3714750"/>
          </a:xfrm>
          <a:prstGeom prst="rect">
            <a:avLst/>
          </a:prstGeom>
          <a:noFill/>
          <a:ln w="12700">
            <a:solidFill>
              <a:prstClr val="black"/>
            </a:solidFill>
          </a:ln>
        </p:spPr>
        <p:txBody>
          <a:bodyPr vert="horz" lIns="91257" tIns="45629" rIns="91257" bIns="45629" rtlCol="0" anchor="ctr"/>
          <a:lstStyle/>
          <a:p>
            <a:endParaRPr lang="sk-SK"/>
          </a:p>
        </p:txBody>
      </p:sp>
      <p:sp>
        <p:nvSpPr>
          <p:cNvPr id="5" name="Zástupný symbol poznámok 4"/>
          <p:cNvSpPr>
            <a:spLocks noGrp="1"/>
          </p:cNvSpPr>
          <p:nvPr>
            <p:ph type="body" sz="quarter" idx="3"/>
          </p:nvPr>
        </p:nvSpPr>
        <p:spPr>
          <a:xfrm>
            <a:off x="678498" y="4705350"/>
            <a:ext cx="5427980" cy="4457700"/>
          </a:xfrm>
          <a:prstGeom prst="rect">
            <a:avLst/>
          </a:prstGeom>
        </p:spPr>
        <p:txBody>
          <a:bodyPr vert="horz" lIns="91257" tIns="45629" rIns="91257" bIns="45629"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408981"/>
            <a:ext cx="2940156" cy="495300"/>
          </a:xfrm>
          <a:prstGeom prst="rect">
            <a:avLst/>
          </a:prstGeom>
        </p:spPr>
        <p:txBody>
          <a:bodyPr vert="horz" lIns="91257" tIns="45629" rIns="91257" bIns="45629"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43250" y="9408981"/>
            <a:ext cx="2940156" cy="495300"/>
          </a:xfrm>
          <a:prstGeom prst="rect">
            <a:avLst/>
          </a:prstGeom>
        </p:spPr>
        <p:txBody>
          <a:bodyPr vert="horz" lIns="91257" tIns="45629" rIns="91257" bIns="45629" rtlCol="0" anchor="b"/>
          <a:lstStyle>
            <a:lvl1pPr algn="r">
              <a:defRPr sz="1200"/>
            </a:lvl1pPr>
          </a:lstStyle>
          <a:p>
            <a:fld id="{B23EB9B6-B763-419B-9F07-397A317089E8}" type="slidenum">
              <a:rPr lang="sk-SK" smtClean="0"/>
              <a:pPr/>
              <a:t>‹Nº›</a:t>
            </a:fld>
            <a:endParaRPr lang="sk-SK"/>
          </a:p>
        </p:txBody>
      </p:sp>
    </p:spTree>
    <p:extLst>
      <p:ext uri="{BB962C8B-B14F-4D97-AF65-F5344CB8AC3E}">
        <p14:creationId xmlns:p14="http://schemas.microsoft.com/office/powerpoint/2010/main" val="9100221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B23EB9B6-B763-419B-9F07-397A317089E8}" type="slidenum">
              <a:rPr lang="sk-SK" smtClean="0"/>
              <a:pPr/>
              <a:t>1</a:t>
            </a:fld>
            <a:endParaRPr lang="sk-SK"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B23EB9B6-B763-419B-9F07-397A317089E8}" type="slidenum">
              <a:rPr lang="sk-SK" smtClean="0"/>
              <a:pPr/>
              <a:t>2</a:t>
            </a:fld>
            <a:endParaRPr lang="sk-SK"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B23EB9B6-B763-419B-9F07-397A317089E8}" type="slidenum">
              <a:rPr lang="sk-SK" smtClean="0"/>
              <a:pPr/>
              <a:t>3</a:t>
            </a:fld>
            <a:endParaRPr lang="sk-SK"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a:xfrm>
            <a:off x="915988" y="742950"/>
            <a:ext cx="4953000" cy="3714750"/>
          </a:xfrm>
          <a:ln/>
        </p:spPr>
      </p:sp>
      <p:sp>
        <p:nvSpPr>
          <p:cNvPr id="58371" name="Zástupný symbol pro poznámky 2"/>
          <p:cNvSpPr>
            <a:spLocks noGrp="1"/>
          </p:cNvSpPr>
          <p:nvPr>
            <p:ph type="body" idx="1"/>
          </p:nvPr>
        </p:nvSpPr>
        <p:spPr>
          <a:noFill/>
          <a:ln/>
        </p:spPr>
        <p:txBody>
          <a:bodyPr/>
          <a:lstStyle/>
          <a:p>
            <a:endParaRPr lang="sk-SK" altLang="sk-SK" dirty="0"/>
          </a:p>
        </p:txBody>
      </p:sp>
      <p:sp>
        <p:nvSpPr>
          <p:cNvPr id="58372" name="Zástupný symbol pro číslo snímku 3"/>
          <p:cNvSpPr>
            <a:spLocks noGrp="1"/>
          </p:cNvSpPr>
          <p:nvPr>
            <p:ph type="sldNum" sz="quarter" idx="5"/>
          </p:nvPr>
        </p:nvSpPr>
        <p:spPr>
          <a:noFill/>
        </p:spPr>
        <p:txBody>
          <a:bodyPr/>
          <a:lstStyle/>
          <a:p>
            <a:fld id="{A3C8D97C-2EFB-44DF-894D-60F0C01F8838}" type="slidenum">
              <a:rPr lang="sk-SK" altLang="sk-SK" smtClean="0"/>
              <a:pPr/>
              <a:t>4</a:t>
            </a:fld>
            <a:endParaRPr lang="sk-SK" altLang="sk-SK"/>
          </a:p>
        </p:txBody>
      </p:sp>
    </p:spTree>
    <p:extLst>
      <p:ext uri="{BB962C8B-B14F-4D97-AF65-F5344CB8AC3E}">
        <p14:creationId xmlns:p14="http://schemas.microsoft.com/office/powerpoint/2010/main" val="2225861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23EB9B6-B763-419B-9F07-397A317089E8}" type="slidenum">
              <a:rPr kumimoji="0" lang="sk-SK" sz="1200" b="0" i="0" u="none" strike="noStrike" kern="1200" cap="none" spc="0" normalizeH="0" baseline="0" noProof="0" smtClean="0">
                <a:ln>
                  <a:noFill/>
                </a:ln>
                <a:solidFill>
                  <a:srgbClr val="1F497D"/>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sk-SK" sz="1200" b="0" i="0" u="none" strike="noStrike" kern="1200" cap="none" spc="0" normalizeH="0" baseline="0" noProof="0" dirty="0">
              <a:ln>
                <a:noFill/>
              </a:ln>
              <a:solidFill>
                <a:srgbClr val="1F497D"/>
              </a:solidFill>
              <a:effectLst/>
              <a:uLnTx/>
              <a:uFillTx/>
              <a:latin typeface="Arial" charset="0"/>
              <a:ea typeface="+mn-ea"/>
              <a:cs typeface="+mn-cs"/>
            </a:endParaRPr>
          </a:p>
        </p:txBody>
      </p:sp>
    </p:spTree>
    <p:extLst>
      <p:ext uri="{BB962C8B-B14F-4D97-AF65-F5344CB8AC3E}">
        <p14:creationId xmlns:p14="http://schemas.microsoft.com/office/powerpoint/2010/main" val="1542515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23EB9B6-B763-419B-9F07-397A317089E8}" type="slidenum">
              <a:rPr kumimoji="0" lang="sk-SK" sz="1200" b="0" i="0" u="none" strike="noStrike" kern="1200" cap="none" spc="0" normalizeH="0" baseline="0" noProof="0" smtClean="0">
                <a:ln>
                  <a:noFill/>
                </a:ln>
                <a:solidFill>
                  <a:srgbClr val="1F497D"/>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sk-SK" sz="1200" b="0" i="0" u="none" strike="noStrike" kern="1200" cap="none" spc="0" normalizeH="0" baseline="0" noProof="0" dirty="0">
              <a:ln>
                <a:noFill/>
              </a:ln>
              <a:solidFill>
                <a:srgbClr val="1F497D"/>
              </a:solidFill>
              <a:effectLst/>
              <a:uLnTx/>
              <a:uFillTx/>
              <a:latin typeface="Arial" charset="0"/>
              <a:ea typeface="+mn-ea"/>
              <a:cs typeface="+mn-cs"/>
            </a:endParaRPr>
          </a:p>
        </p:txBody>
      </p:sp>
    </p:spTree>
    <p:extLst>
      <p:ext uri="{BB962C8B-B14F-4D97-AF65-F5344CB8AC3E}">
        <p14:creationId xmlns:p14="http://schemas.microsoft.com/office/powerpoint/2010/main" val="1874779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B23EB9B6-B763-419B-9F07-397A317089E8}" type="slidenum">
              <a:rPr lang="sk-SK" smtClean="0"/>
              <a:pPr/>
              <a:t>7</a:t>
            </a:fld>
            <a:endParaRPr lang="sk-SK" dirty="0"/>
          </a:p>
        </p:txBody>
      </p:sp>
    </p:spTree>
    <p:extLst>
      <p:ext uri="{BB962C8B-B14F-4D97-AF65-F5344CB8AC3E}">
        <p14:creationId xmlns:p14="http://schemas.microsoft.com/office/powerpoint/2010/main" val="3670821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a:xfrm>
            <a:off x="915988" y="742950"/>
            <a:ext cx="4953000" cy="3714750"/>
          </a:xfrm>
          <a:ln/>
        </p:spPr>
      </p:sp>
      <p:sp>
        <p:nvSpPr>
          <p:cNvPr id="58371" name="Zástupný symbol pro poznámky 2"/>
          <p:cNvSpPr>
            <a:spLocks noGrp="1"/>
          </p:cNvSpPr>
          <p:nvPr>
            <p:ph type="body" idx="1"/>
          </p:nvPr>
        </p:nvSpPr>
        <p:spPr>
          <a:noFill/>
          <a:ln/>
        </p:spPr>
        <p:txBody>
          <a:bodyPr/>
          <a:lstStyle/>
          <a:p>
            <a:endParaRPr lang="sk-SK" altLang="sk-SK" dirty="0"/>
          </a:p>
        </p:txBody>
      </p:sp>
      <p:sp>
        <p:nvSpPr>
          <p:cNvPr id="58372" name="Zástupný symbol pro číslo snímku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C8D97C-2EFB-44DF-894D-60F0C01F8838}" type="slidenum">
              <a:rPr kumimoji="0" lang="sk-SK" altLang="sk-SK" sz="1200" b="0" i="0" u="none" strike="noStrike" kern="1200" cap="none" spc="0" normalizeH="0" baseline="0" noProof="0" smtClean="0">
                <a:ln>
                  <a:noFill/>
                </a:ln>
                <a:solidFill>
                  <a:srgbClr val="1F497D"/>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sk-SK" altLang="sk-SK" sz="1200" b="0" i="0" u="none" strike="noStrike" kern="1200" cap="none" spc="0" normalizeH="0" baseline="0" noProof="0">
              <a:ln>
                <a:noFill/>
              </a:ln>
              <a:solidFill>
                <a:srgbClr val="1F497D"/>
              </a:solidFill>
              <a:effectLst/>
              <a:uLnTx/>
              <a:uFillTx/>
              <a:latin typeface="Arial" charset="0"/>
              <a:ea typeface="+mn-ea"/>
              <a:cs typeface="+mn-cs"/>
            </a:endParaRPr>
          </a:p>
        </p:txBody>
      </p:sp>
    </p:spTree>
    <p:extLst>
      <p:ext uri="{BB962C8B-B14F-4D97-AF65-F5344CB8AC3E}">
        <p14:creationId xmlns:p14="http://schemas.microsoft.com/office/powerpoint/2010/main" val="778734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a:t>Kliknite sem a upravte štýl predlohy nadpisov.</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Kliknite sem a upravte štýl predlohy podnadpisov.</a:t>
            </a:r>
          </a:p>
        </p:txBody>
      </p:sp>
      <p:sp>
        <p:nvSpPr>
          <p:cNvPr id="4" name="Zástupný symbol dátumu 3"/>
          <p:cNvSpPr>
            <a:spLocks noGrp="1"/>
          </p:cNvSpPr>
          <p:nvPr>
            <p:ph type="dt" sz="half" idx="10"/>
          </p:nvPr>
        </p:nvSpPr>
        <p:spPr/>
        <p:txBody>
          <a:bodyPr/>
          <a:lstStyle/>
          <a:p>
            <a:fld id="{2E86B251-02F5-4E34-B0E0-C01CD00C2BD9}" type="datetime1">
              <a:rPr lang="sk-SK" smtClean="0"/>
              <a:pPr/>
              <a:t>9. 5. 2023</a:t>
            </a:fld>
            <a:endParaRPr lang="cs-CZ"/>
          </a:p>
        </p:txBody>
      </p:sp>
      <p:sp>
        <p:nvSpPr>
          <p:cNvPr id="5" name="Zástupný symbol päty 4"/>
          <p:cNvSpPr>
            <a:spLocks noGrp="1"/>
          </p:cNvSpPr>
          <p:nvPr>
            <p:ph type="ftr" sz="quarter" idx="11"/>
          </p:nvPr>
        </p:nvSpPr>
        <p:spPr/>
        <p:txBody>
          <a:bodyPr/>
          <a:lstStyle/>
          <a:p>
            <a:endParaRPr lang="cs-CZ"/>
          </a:p>
        </p:txBody>
      </p:sp>
      <p:sp>
        <p:nvSpPr>
          <p:cNvPr id="6" name="Zástupný symbol čísla snímky 5"/>
          <p:cNvSpPr>
            <a:spLocks noGrp="1"/>
          </p:cNvSpPr>
          <p:nvPr>
            <p:ph type="sldNum" sz="quarter" idx="12"/>
          </p:nvPr>
        </p:nvSpPr>
        <p:spPr/>
        <p:txBody>
          <a:bodyPr/>
          <a:lstStyle/>
          <a:p>
            <a:fld id="{898A508D-A02F-4512-8D01-EF0B800A0588}" type="slidenum">
              <a:rPr lang="cs-CZ" smtClean="0"/>
              <a:pPr/>
              <a:t>‹Nº›</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zvislého textu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2CDFEAD9-B6B7-4D67-9111-D09851D2B7C7}" type="datetime1">
              <a:rPr lang="sk-SK" smtClean="0"/>
              <a:pPr/>
              <a:t>9. 5. 2023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16D7852F-1EAE-445C-B253-04907A5380BC}" type="slidenum">
              <a:rPr lang="cs-CZ" smtClean="0"/>
              <a:pPr/>
              <a:t>‹Nº›</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a:t>Kliknite sem a upravte štýl predlohy nadpisov.</a:t>
            </a:r>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382FD6F3-DC67-43FB-B2FF-010C0222563C}" type="datetime1">
              <a:rPr lang="sk-SK" smtClean="0"/>
              <a:pPr/>
              <a:t>9. 5. 2023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BFDB87E6-4CA1-4E7A-8FE4-8D039B2C2F04}" type="slidenum">
              <a:rPr lang="cs-CZ" smtClean="0"/>
              <a:pPr/>
              <a:t>‹Nº›</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obsahu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262800B4-BFBB-4FC8-A0B0-06107222378B}" type="datetime1">
              <a:rPr lang="sk-SK" smtClean="0"/>
              <a:pPr/>
              <a:t>9. 5. 2023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2FCE42E9-9A4C-4412-96FE-4C048FECC912}" type="slidenum">
              <a:rPr lang="cs-CZ" smtClean="0"/>
              <a:pPr/>
              <a:t>‹Nº›</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a:t>Kliknite sem a upravte štýl predlohy nadpisov.</a:t>
            </a:r>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Zástupný symbol dátumu 3"/>
          <p:cNvSpPr>
            <a:spLocks noGrp="1"/>
          </p:cNvSpPr>
          <p:nvPr>
            <p:ph type="dt" sz="half" idx="10"/>
          </p:nvPr>
        </p:nvSpPr>
        <p:spPr/>
        <p:txBody>
          <a:bodyPr/>
          <a:lstStyle/>
          <a:p>
            <a:fld id="{99A0A2B4-97EF-411B-96DD-484DF4080956}" type="datetime1">
              <a:rPr lang="sk-SK" smtClean="0"/>
              <a:pPr/>
              <a:t>9. 5. 2023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8BCD40F-6220-45C5-BBCE-1D2682CFA2AA}" type="slidenum">
              <a:rPr lang="cs-CZ" smtClean="0"/>
              <a:pPr/>
              <a:t>‹Nº›</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dátumu 4"/>
          <p:cNvSpPr>
            <a:spLocks noGrp="1"/>
          </p:cNvSpPr>
          <p:nvPr>
            <p:ph type="dt" sz="half" idx="10"/>
          </p:nvPr>
        </p:nvSpPr>
        <p:spPr/>
        <p:txBody>
          <a:bodyPr/>
          <a:lstStyle/>
          <a:p>
            <a:fld id="{A435C12C-7271-44EA-9980-FA90BE5443E6}" type="datetime1">
              <a:rPr lang="sk-SK" smtClean="0"/>
              <a:pPr/>
              <a:t>9. 5. 2023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F2CDE75B-88CE-4879-B6D1-1B60D1DEFBB5}" type="slidenum">
              <a:rPr lang="cs-CZ" smtClean="0"/>
              <a:pPr/>
              <a:t>‹Nº›</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a:t>Kliknite sem a upravte štýl predlohy nadpisov.</a:t>
            </a:r>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symbol dátumu 6"/>
          <p:cNvSpPr>
            <a:spLocks noGrp="1"/>
          </p:cNvSpPr>
          <p:nvPr>
            <p:ph type="dt" sz="half" idx="10"/>
          </p:nvPr>
        </p:nvSpPr>
        <p:spPr/>
        <p:txBody>
          <a:bodyPr/>
          <a:lstStyle/>
          <a:p>
            <a:fld id="{15B58B36-905D-49E2-B532-3F4490CD7656}" type="datetime1">
              <a:rPr lang="sk-SK" smtClean="0"/>
              <a:pPr/>
              <a:t>9. 5. 2023</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45C94D6D-A4AE-4B61-9B95-EAE217CDB014}" type="slidenum">
              <a:rPr lang="cs-CZ" smtClean="0"/>
              <a:pPr/>
              <a:t>‹Nº›</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dátumu 2"/>
          <p:cNvSpPr>
            <a:spLocks noGrp="1"/>
          </p:cNvSpPr>
          <p:nvPr>
            <p:ph type="dt" sz="half" idx="10"/>
          </p:nvPr>
        </p:nvSpPr>
        <p:spPr/>
        <p:txBody>
          <a:bodyPr/>
          <a:lstStyle/>
          <a:p>
            <a:fld id="{8E7B7C3B-6531-4B44-AD5A-22A37B7A3888}" type="datetime1">
              <a:rPr lang="sk-SK" smtClean="0"/>
              <a:pPr/>
              <a:t>9. 5. 2023</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D9B1FBAB-5F2D-43F6-9160-9646AC1E3A67}" type="slidenum">
              <a:rPr lang="cs-CZ" smtClean="0"/>
              <a:pPr/>
              <a:t>‹Nº›</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A6C09CD9-1400-43F2-AB76-264FDC329F15}" type="datetime1">
              <a:rPr lang="sk-SK" smtClean="0"/>
              <a:pPr/>
              <a:t>9. 5. 2023</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A2A02EF6-20BC-4FAE-B9E6-1E510004ECA6}" type="slidenum">
              <a:rPr lang="cs-CZ" smtClean="0"/>
              <a:pPr/>
              <a:t>‹Nº›</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a:t>Kliknite sem a upravte štýl predlohy nadpisov.</a:t>
            </a:r>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Zástupný symbol dátumu 4"/>
          <p:cNvSpPr>
            <a:spLocks noGrp="1"/>
          </p:cNvSpPr>
          <p:nvPr>
            <p:ph type="dt" sz="half" idx="10"/>
          </p:nvPr>
        </p:nvSpPr>
        <p:spPr/>
        <p:txBody>
          <a:bodyPr/>
          <a:lstStyle/>
          <a:p>
            <a:fld id="{B39F2504-7BB6-4F93-950C-D78EA89DDE3F}" type="datetime1">
              <a:rPr lang="sk-SK" smtClean="0"/>
              <a:pPr/>
              <a:t>9. 5. 2023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47D51A33-64E0-4EB9-8DA9-FD44288BE131}" type="slidenum">
              <a:rPr lang="cs-CZ" smtClean="0"/>
              <a:pPr/>
              <a:t>‹Nº›</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a:t>Kliknite sem a upravte štýl predlohy nadpisov.</a:t>
            </a:r>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Zástupný symbol dátumu 4"/>
          <p:cNvSpPr>
            <a:spLocks noGrp="1"/>
          </p:cNvSpPr>
          <p:nvPr>
            <p:ph type="dt" sz="half" idx="10"/>
          </p:nvPr>
        </p:nvSpPr>
        <p:spPr/>
        <p:txBody>
          <a:bodyPr/>
          <a:lstStyle/>
          <a:p>
            <a:fld id="{948C91D9-B88E-4653-8F17-A6CB32A83218}" type="datetime1">
              <a:rPr lang="sk-SK" smtClean="0"/>
              <a:pPr/>
              <a:t>9. 5. 2023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256824CF-10D7-43CC-9B98-5F5B6FC25745}" type="slidenum">
              <a:rPr lang="cs-CZ" smtClean="0"/>
              <a:pPr/>
              <a:t>‹Nº›</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a:t>Kliknite sem a upravte štýl predlohy nadpisov.</a:t>
            </a:r>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5AC74-3898-4A67-8175-B485506AE8DC}" type="datetime1">
              <a:rPr lang="sk-SK" smtClean="0"/>
              <a:pPr/>
              <a:t>9. 5. 2023</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EB78B-7B07-4ED0-9205-2784F838E6AC}" type="slidenum">
              <a:rPr lang="cs-CZ" smtClean="0"/>
              <a:pPr/>
              <a:t>‹Nº›</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755576" y="4077072"/>
            <a:ext cx="7776864" cy="2232248"/>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en-GB" altLang="sk-SK" sz="3700" b="1" dirty="0">
                <a:solidFill>
                  <a:schemeClr val="tx1"/>
                </a:solidFill>
                <a:effectLst>
                  <a:outerShdw blurRad="50800" dist="38100" algn="tr" rotWithShape="0">
                    <a:prstClr val="black">
                      <a:alpha val="40000"/>
                    </a:prstClr>
                  </a:outerShdw>
                </a:effectLst>
                <a:cs typeface="Arial" pitchFamily="34" charset="0"/>
              </a:rPr>
              <a:t>"</a:t>
            </a:r>
            <a:r>
              <a:rPr lang="en-GB" altLang="sk-SK" sz="3700" b="1" dirty="0">
                <a:solidFill>
                  <a:schemeClr val="tx1"/>
                </a:solidFill>
                <a:latin typeface="Calibri" pitchFamily="34" charset="0"/>
              </a:rPr>
              <a:t>Support </a:t>
            </a:r>
            <a:r>
              <a:rPr lang="sk-SK" altLang="sk-SK" sz="3700" b="1" dirty="0">
                <a:solidFill>
                  <a:schemeClr val="tx1"/>
                </a:solidFill>
                <a:latin typeface="Calibri" pitchFamily="34" charset="0"/>
              </a:rPr>
              <a:t>of</a:t>
            </a:r>
            <a:r>
              <a:rPr lang="en-GB" altLang="sk-SK" sz="3700" b="1" dirty="0">
                <a:solidFill>
                  <a:schemeClr val="tx1"/>
                </a:solidFill>
                <a:latin typeface="Calibri" pitchFamily="34" charset="0"/>
              </a:rPr>
              <a:t> individualized counselling for the long-term unemployed</a:t>
            </a:r>
            <a:r>
              <a:rPr lang="en-GB" altLang="sk-SK" sz="3700" b="1" dirty="0">
                <a:solidFill>
                  <a:schemeClr val="tx1"/>
                </a:solidFill>
                <a:latin typeface="Calibri" panose="020F0502020204030204" pitchFamily="34" charset="0"/>
                <a:cs typeface="Calibri" panose="020F0502020204030204" pitchFamily="34" charset="0"/>
              </a:rPr>
              <a:t>"</a:t>
            </a:r>
            <a:endParaRPr lang="en-GB" dirty="0">
              <a:solidFill>
                <a:schemeClr val="tx1"/>
              </a:solidFill>
            </a:endParaRPr>
          </a:p>
        </p:txBody>
      </p:sp>
      <p:sp>
        <p:nvSpPr>
          <p:cNvPr id="8" name="Zástupný symbol čísla snímky 7"/>
          <p:cNvSpPr>
            <a:spLocks noGrp="1"/>
          </p:cNvSpPr>
          <p:nvPr>
            <p:ph type="sldNum" sz="quarter" idx="12"/>
          </p:nvPr>
        </p:nvSpPr>
        <p:spPr/>
        <p:txBody>
          <a:bodyPr/>
          <a:lstStyle/>
          <a:p>
            <a:endParaRPr lang="cs-CZ" dirty="0"/>
          </a:p>
          <a:p>
            <a:endParaRPr lang="cs-CZ" dirty="0"/>
          </a:p>
        </p:txBody>
      </p:sp>
      <p:pic>
        <p:nvPicPr>
          <p:cNvPr id="7" name="Obrázo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1988840"/>
            <a:ext cx="7757582" cy="1191295"/>
          </a:xfrm>
          <a:prstGeom prst="rect">
            <a:avLst/>
          </a:prstGeom>
        </p:spPr>
      </p:pic>
      <p:sp>
        <p:nvSpPr>
          <p:cNvPr id="2" name="Nadpis 1"/>
          <p:cNvSpPr>
            <a:spLocks noGrp="1"/>
          </p:cNvSpPr>
          <p:nvPr>
            <p:ph type="ctrTitle"/>
          </p:nvPr>
        </p:nvSpPr>
        <p:spPr>
          <a:xfrm>
            <a:off x="729328" y="2924944"/>
            <a:ext cx="7772400" cy="864096"/>
          </a:xfrm>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rmAutofit fontScale="90000"/>
          </a:bodyPr>
          <a:lstStyle/>
          <a:p>
            <a:br>
              <a:rPr lang="sk-SK" b="1" dirty="0">
                <a:solidFill>
                  <a:schemeClr val="dk1"/>
                </a:solidFill>
              </a:rPr>
            </a:br>
            <a:r>
              <a:rPr lang="en-GB" b="1" dirty="0">
                <a:solidFill>
                  <a:schemeClr val="dk1"/>
                </a:solidFill>
              </a:rPr>
              <a:t>National project</a:t>
            </a:r>
            <a:br>
              <a:rPr lang="sk-SK" b="1" dirty="0">
                <a:solidFill>
                  <a:schemeClr val="dk1"/>
                </a:solidFill>
              </a:rPr>
            </a:br>
            <a:endParaRPr lang="sk-SK" b="1" dirty="0">
              <a:solidFill>
                <a:schemeClr val="dk1"/>
              </a:solidFill>
            </a:endParaRPr>
          </a:p>
        </p:txBody>
      </p:sp>
      <p:pic>
        <p:nvPicPr>
          <p:cNvPr id="4" name="Picture 24" descr="hlavicka power pointu"/>
          <p:cNvPicPr>
            <a:picLocks noChangeAspect="1" noChangeArrowheads="1"/>
          </p:cNvPicPr>
          <p:nvPr/>
        </p:nvPicPr>
        <p:blipFill>
          <a:blip r:embed="rId4" cstate="print"/>
          <a:srcRect/>
          <a:stretch>
            <a:fillRect/>
          </a:stretch>
        </p:blipFill>
        <p:spPr bwMode="auto">
          <a:xfrm>
            <a:off x="755576" y="476672"/>
            <a:ext cx="7704856" cy="1746143"/>
          </a:xfrm>
          <a:prstGeom prst="rect">
            <a:avLst/>
          </a:prstGeom>
          <a:noFill/>
          <a:ln w="9525">
            <a:noFill/>
            <a:miter lim="800000"/>
            <a:headEnd/>
            <a:tailEnd/>
          </a:ln>
        </p:spPr>
      </p:pic>
    </p:spTree>
    <p:extLst>
      <p:ext uri="{BB962C8B-B14F-4D97-AF65-F5344CB8AC3E}">
        <p14:creationId xmlns:p14="http://schemas.microsoft.com/office/powerpoint/2010/main" val="140887715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adpis 13"/>
          <p:cNvSpPr>
            <a:spLocks noGrp="1"/>
          </p:cNvSpPr>
          <p:nvPr>
            <p:ph type="ctrTitle"/>
          </p:nvPr>
        </p:nvSpPr>
        <p:spPr>
          <a:xfrm>
            <a:off x="395289" y="1484784"/>
            <a:ext cx="8425878" cy="720080"/>
          </a:xfrm>
          <a:ln/>
        </p:spPr>
        <p:style>
          <a:lnRef idx="0">
            <a:schemeClr val="accent3"/>
          </a:lnRef>
          <a:fillRef idx="3">
            <a:schemeClr val="accent3"/>
          </a:fillRef>
          <a:effectRef idx="3">
            <a:schemeClr val="accent3"/>
          </a:effectRef>
          <a:fontRef idx="minor">
            <a:schemeClr val="lt1"/>
          </a:fontRef>
        </p:style>
        <p:txBody>
          <a:bodyPr>
            <a:normAutofit fontScale="90000"/>
          </a:bodyPr>
          <a:lstStyle/>
          <a:p>
            <a:br>
              <a:rPr lang="sk-SK" b="1" u="sng" dirty="0"/>
            </a:br>
            <a:r>
              <a:rPr lang="en-GB" sz="4900" b="1" dirty="0">
                <a:solidFill>
                  <a:schemeClr val="tx1"/>
                </a:solidFill>
                <a:effectLst>
                  <a:outerShdw blurRad="50800" dist="38100" algn="tr" rotWithShape="0">
                    <a:prstClr val="black">
                      <a:alpha val="40000"/>
                    </a:prstClr>
                  </a:outerShdw>
                </a:effectLst>
              </a:rPr>
              <a:t>Basic information</a:t>
            </a:r>
            <a:br>
              <a:rPr lang="sk-SK" sz="4900" dirty="0">
                <a:solidFill>
                  <a:schemeClr val="tx1"/>
                </a:solidFill>
              </a:rPr>
            </a:br>
            <a:endParaRPr lang="sk-SK" dirty="0">
              <a:solidFill>
                <a:schemeClr val="tx1"/>
              </a:solidFill>
            </a:endParaRPr>
          </a:p>
        </p:txBody>
      </p:sp>
      <p:sp>
        <p:nvSpPr>
          <p:cNvPr id="5" name="Podnadpis 3"/>
          <p:cNvSpPr txBox="1">
            <a:spLocks/>
          </p:cNvSpPr>
          <p:nvPr/>
        </p:nvSpPr>
        <p:spPr bwMode="auto">
          <a:xfrm>
            <a:off x="3214678" y="5214950"/>
            <a:ext cx="3043214" cy="1357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p:txBody>
      </p:sp>
      <p:graphicFrame>
        <p:nvGraphicFramePr>
          <p:cNvPr id="7" name="Diagram 6"/>
          <p:cNvGraphicFramePr/>
          <p:nvPr>
            <p:extLst>
              <p:ext uri="{D42A27DB-BD31-4B8C-83A1-F6EECF244321}">
                <p14:modId xmlns:p14="http://schemas.microsoft.com/office/powerpoint/2010/main" val="1997742852"/>
              </p:ext>
            </p:extLst>
          </p:nvPr>
        </p:nvGraphicFramePr>
        <p:xfrm>
          <a:off x="467544" y="2348880"/>
          <a:ext cx="8064896" cy="4345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Picture 24" descr="hlavicka power pointu"/>
          <p:cNvPicPr>
            <a:picLocks noChangeAspect="1" noChangeArrowheads="1"/>
          </p:cNvPicPr>
          <p:nvPr/>
        </p:nvPicPr>
        <p:blipFill>
          <a:blip r:embed="rId8" cstate="print"/>
          <a:srcRect/>
          <a:stretch>
            <a:fillRect/>
          </a:stretch>
        </p:blipFill>
        <p:spPr>
          <a:xfrm>
            <a:off x="395288" y="260350"/>
            <a:ext cx="5043487" cy="1143000"/>
          </a:xfrm>
          <a:prstGeom prst="rect">
            <a:avLst/>
          </a:prstGeom>
        </p:spPr>
      </p:pic>
      <p:sp>
        <p:nvSpPr>
          <p:cNvPr id="8" name="Zástupný symbol textu 22"/>
          <p:cNvSpPr txBox="1">
            <a:spLocks/>
          </p:cNvSpPr>
          <p:nvPr/>
        </p:nvSpPr>
        <p:spPr bwMode="auto">
          <a:xfrm>
            <a:off x="5438775" y="274638"/>
            <a:ext cx="3237681" cy="1066130"/>
          </a:xfrm>
          <a:prstGeom prst="rect">
            <a:avLst/>
          </a:prstGeom>
          <a:ln>
            <a:noFill/>
            <a:headEnd/>
            <a:tailEnd/>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sk-SK" sz="1800" b="1" dirty="0">
                <a:solidFill>
                  <a:schemeClr val="tx1"/>
                </a:solidFill>
                <a:latin typeface="Calibri" pitchFamily="34" charset="0"/>
              </a:rPr>
              <a:t>NP </a:t>
            </a:r>
            <a:r>
              <a:rPr lang="en-GB" altLang="sk-SK" sz="1800" b="1" dirty="0">
                <a:solidFill>
                  <a:schemeClr val="tx1"/>
                </a:solidFill>
                <a:effectLst>
                  <a:outerShdw blurRad="50800" dist="38100" algn="tr" rotWithShape="0">
                    <a:prstClr val="black">
                      <a:alpha val="40000"/>
                    </a:prstClr>
                  </a:outerShdw>
                </a:effectLst>
                <a:cs typeface="Arial" pitchFamily="34" charset="0"/>
              </a:rPr>
              <a:t>"</a:t>
            </a:r>
            <a:r>
              <a:rPr lang="en-GB" altLang="sk-SK" sz="1800" b="1" dirty="0">
                <a:solidFill>
                  <a:schemeClr val="tx1"/>
                </a:solidFill>
                <a:latin typeface="Calibri" pitchFamily="34" charset="0"/>
              </a:rPr>
              <a:t>Support </a:t>
            </a:r>
            <a:r>
              <a:rPr lang="sk-SK" altLang="sk-SK" sz="1800" b="1" dirty="0">
                <a:solidFill>
                  <a:schemeClr val="tx1"/>
                </a:solidFill>
                <a:latin typeface="Calibri" pitchFamily="34" charset="0"/>
              </a:rPr>
              <a:t>of</a:t>
            </a:r>
            <a:r>
              <a:rPr lang="en-GB" altLang="sk-SK" sz="1800" b="1" dirty="0">
                <a:solidFill>
                  <a:schemeClr val="tx1"/>
                </a:solidFill>
                <a:latin typeface="Calibri" pitchFamily="34" charset="0"/>
              </a:rPr>
              <a:t> individualized counselling for the long-term unemployed</a:t>
            </a:r>
            <a:r>
              <a:rPr lang="en-GB" altLang="sk-SK" sz="1800" b="1" dirty="0">
                <a:solidFill>
                  <a:schemeClr val="tx1"/>
                </a:solidFill>
                <a:latin typeface="Calibri" panose="020F0502020204030204" pitchFamily="34" charset="0"/>
                <a:cs typeface="Calibri" panose="020F0502020204030204" pitchFamily="34" charset="0"/>
              </a:rPr>
              <a:t>"</a:t>
            </a:r>
            <a:endParaRPr lang="en-GB" sz="1800" dirty="0">
              <a:solidFill>
                <a:schemeClr val="tx1"/>
              </a:solidFill>
            </a:endParaRPr>
          </a:p>
          <a:p>
            <a:pPr algn="l" fontAlgn="auto">
              <a:spcAft>
                <a:spcPts val="0"/>
              </a:spcAft>
            </a:pPr>
            <a:endParaRPr lang="sk-SK" sz="1800" b="1" kern="0" dirty="0">
              <a:latin typeface="+mj-lt"/>
              <a:cs typeface="Times New Roman" pitchFamily="18" charset="0"/>
            </a:endParaRPr>
          </a:p>
        </p:txBody>
      </p:sp>
    </p:spTree>
    <p:extLst>
      <p:ext uri="{BB962C8B-B14F-4D97-AF65-F5344CB8AC3E}">
        <p14:creationId xmlns:p14="http://schemas.microsoft.com/office/powerpoint/2010/main" val="226436870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adpis 13"/>
          <p:cNvSpPr>
            <a:spLocks noGrp="1"/>
          </p:cNvSpPr>
          <p:nvPr>
            <p:ph type="ctrTitle"/>
          </p:nvPr>
        </p:nvSpPr>
        <p:spPr>
          <a:xfrm>
            <a:off x="395288" y="1484784"/>
            <a:ext cx="8425879" cy="864096"/>
          </a:xfrm>
          <a:ln/>
        </p:spPr>
        <p:style>
          <a:lnRef idx="1">
            <a:schemeClr val="accent3"/>
          </a:lnRef>
          <a:fillRef idx="2">
            <a:schemeClr val="accent3"/>
          </a:fillRef>
          <a:effectRef idx="1">
            <a:schemeClr val="accent3"/>
          </a:effectRef>
          <a:fontRef idx="minor">
            <a:schemeClr val="dk1"/>
          </a:fontRef>
        </p:style>
        <p:txBody>
          <a:bodyPr>
            <a:normAutofit fontScale="90000"/>
          </a:bodyPr>
          <a:lstStyle/>
          <a:p>
            <a:br>
              <a:rPr lang="sk-SK" b="1" u="sng" dirty="0"/>
            </a:br>
            <a:r>
              <a:rPr lang="en-GB" b="1" dirty="0">
                <a:solidFill>
                  <a:schemeClr val="tx1"/>
                </a:solidFill>
              </a:rPr>
              <a:t>Objective of the project</a:t>
            </a:r>
            <a:br>
              <a:rPr lang="en-GB" sz="4900" b="1" dirty="0">
                <a:solidFill>
                  <a:schemeClr val="tx1"/>
                </a:solidFill>
              </a:rPr>
            </a:br>
            <a:endParaRPr lang="en-GB" b="1" dirty="0">
              <a:solidFill>
                <a:schemeClr val="tx1"/>
              </a:solidFill>
            </a:endParaRPr>
          </a:p>
        </p:txBody>
      </p:sp>
      <p:sp>
        <p:nvSpPr>
          <p:cNvPr id="5" name="Podnadpis 3"/>
          <p:cNvSpPr txBox="1">
            <a:spLocks/>
          </p:cNvSpPr>
          <p:nvPr/>
        </p:nvSpPr>
        <p:spPr bwMode="auto">
          <a:xfrm>
            <a:off x="3214678" y="5214950"/>
            <a:ext cx="3043214" cy="1357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p:txBody>
      </p:sp>
      <p:graphicFrame>
        <p:nvGraphicFramePr>
          <p:cNvPr id="3" name="Diagram 2"/>
          <p:cNvGraphicFramePr/>
          <p:nvPr>
            <p:extLst>
              <p:ext uri="{D42A27DB-BD31-4B8C-83A1-F6EECF244321}">
                <p14:modId xmlns:p14="http://schemas.microsoft.com/office/powerpoint/2010/main" val="912670346"/>
              </p:ext>
            </p:extLst>
          </p:nvPr>
        </p:nvGraphicFramePr>
        <p:xfrm>
          <a:off x="395288" y="2683841"/>
          <a:ext cx="8496943" cy="38884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 name="Picture 24" descr="hlavicka power pointu"/>
          <p:cNvPicPr>
            <a:picLocks noChangeAspect="1" noChangeArrowheads="1"/>
          </p:cNvPicPr>
          <p:nvPr/>
        </p:nvPicPr>
        <p:blipFill>
          <a:blip r:embed="rId8" cstate="print"/>
          <a:srcRect/>
          <a:stretch>
            <a:fillRect/>
          </a:stretch>
        </p:blipFill>
        <p:spPr>
          <a:xfrm>
            <a:off x="395288" y="260350"/>
            <a:ext cx="5043487" cy="1143000"/>
          </a:xfrm>
          <a:prstGeom prst="rect">
            <a:avLst/>
          </a:prstGeom>
        </p:spPr>
      </p:pic>
      <p:sp>
        <p:nvSpPr>
          <p:cNvPr id="8" name="Zástupný symbol textu 22"/>
          <p:cNvSpPr txBox="1">
            <a:spLocks/>
          </p:cNvSpPr>
          <p:nvPr/>
        </p:nvSpPr>
        <p:spPr bwMode="auto">
          <a:xfrm>
            <a:off x="5438775" y="274638"/>
            <a:ext cx="3237681" cy="1066130"/>
          </a:xfrm>
          <a:prstGeom prst="rect">
            <a:avLst/>
          </a:prstGeom>
          <a:ln>
            <a:noFill/>
            <a:headEnd/>
            <a:tailEnd/>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sk-SK" sz="1800" b="1" dirty="0">
                <a:solidFill>
                  <a:schemeClr val="tx1"/>
                </a:solidFill>
                <a:latin typeface="Calibri" pitchFamily="34" charset="0"/>
              </a:rPr>
              <a:t>NP </a:t>
            </a:r>
            <a:r>
              <a:rPr lang="en-GB" altLang="sk-SK" sz="1800" b="1" dirty="0">
                <a:solidFill>
                  <a:schemeClr val="tx1"/>
                </a:solidFill>
                <a:effectLst>
                  <a:outerShdw blurRad="50800" dist="38100" algn="tr" rotWithShape="0">
                    <a:prstClr val="black">
                      <a:alpha val="40000"/>
                    </a:prstClr>
                  </a:outerShdw>
                </a:effectLst>
                <a:cs typeface="Arial" pitchFamily="34" charset="0"/>
              </a:rPr>
              <a:t>"</a:t>
            </a:r>
            <a:r>
              <a:rPr lang="en-GB" altLang="sk-SK" sz="1800" b="1" dirty="0">
                <a:solidFill>
                  <a:schemeClr val="tx1"/>
                </a:solidFill>
                <a:latin typeface="Calibri" pitchFamily="34" charset="0"/>
              </a:rPr>
              <a:t>Support </a:t>
            </a:r>
            <a:r>
              <a:rPr lang="sk-SK" altLang="sk-SK" sz="1800" b="1" dirty="0">
                <a:solidFill>
                  <a:schemeClr val="tx1"/>
                </a:solidFill>
                <a:latin typeface="Calibri" pitchFamily="34" charset="0"/>
              </a:rPr>
              <a:t>of</a:t>
            </a:r>
            <a:r>
              <a:rPr lang="en-GB" altLang="sk-SK" sz="1800" b="1" dirty="0">
                <a:solidFill>
                  <a:schemeClr val="tx1"/>
                </a:solidFill>
                <a:latin typeface="Calibri" pitchFamily="34" charset="0"/>
              </a:rPr>
              <a:t> individualized counselling for the long-term unemployed</a:t>
            </a:r>
            <a:r>
              <a:rPr lang="en-GB" altLang="sk-SK" sz="1800" b="1" dirty="0">
                <a:solidFill>
                  <a:schemeClr val="tx1"/>
                </a:solidFill>
                <a:latin typeface="Calibri" panose="020F0502020204030204" pitchFamily="34" charset="0"/>
                <a:cs typeface="Calibri" panose="020F0502020204030204" pitchFamily="34" charset="0"/>
              </a:rPr>
              <a:t>"</a:t>
            </a:r>
            <a:endParaRPr lang="en-GB" sz="1800" dirty="0">
              <a:solidFill>
                <a:schemeClr val="tx1"/>
              </a:solidFill>
            </a:endParaRPr>
          </a:p>
        </p:txBody>
      </p:sp>
    </p:spTree>
    <p:extLst>
      <p:ext uri="{BB962C8B-B14F-4D97-AF65-F5344CB8AC3E}">
        <p14:creationId xmlns:p14="http://schemas.microsoft.com/office/powerpoint/2010/main" val="29993964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57158" y="1556792"/>
            <a:ext cx="8569648" cy="5055319"/>
          </a:xfrm>
          <a:solidFill>
            <a:schemeClr val="accent3">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265113" eaLnBrk="1" hangingPunct="1">
              <a:spcBef>
                <a:spcPts val="0"/>
              </a:spcBef>
              <a:buFontTx/>
              <a:buNone/>
              <a:defRPr/>
            </a:pPr>
            <a:r>
              <a:rPr lang="en-GB" sz="3600" b="1" dirty="0">
                <a:cs typeface="Times New Roman" pitchFamily="18" charset="0"/>
              </a:rPr>
              <a:t>Results</a:t>
            </a:r>
            <a:r>
              <a:rPr lang="en-GB" altLang="sk-SK" sz="3600" b="1" dirty="0">
                <a:cs typeface="Times New Roman" pitchFamily="18" charset="0"/>
              </a:rPr>
              <a:t>: </a:t>
            </a:r>
          </a:p>
          <a:p>
            <a:pPr marL="265113" indent="-265113" eaLnBrk="1" hangingPunct="1">
              <a:lnSpc>
                <a:spcPct val="80000"/>
              </a:lnSpc>
              <a:buFontTx/>
              <a:buNone/>
              <a:defRPr/>
            </a:pPr>
            <a:endParaRPr lang="en-GB" altLang="sk-SK" sz="2500" dirty="0">
              <a:latin typeface="Times New Roman" pitchFamily="18" charset="0"/>
              <a:cs typeface="Times New Roman" pitchFamily="18" charset="0"/>
            </a:endParaRPr>
          </a:p>
          <a:p>
            <a:pPr marL="265113" indent="-265113" eaLnBrk="1" hangingPunct="1">
              <a:lnSpc>
                <a:spcPct val="80000"/>
              </a:lnSpc>
              <a:buFontTx/>
              <a:buNone/>
              <a:defRPr/>
            </a:pPr>
            <a:endParaRPr lang="en-GB" altLang="sk-SK" sz="2500" dirty="0">
              <a:latin typeface="Times New Roman" pitchFamily="18" charset="0"/>
              <a:cs typeface="Times New Roman" pitchFamily="18" charset="0"/>
            </a:endParaRPr>
          </a:p>
          <a:p>
            <a:pPr marL="265113" indent="-265113" eaLnBrk="1" hangingPunct="1">
              <a:lnSpc>
                <a:spcPct val="80000"/>
              </a:lnSpc>
              <a:buFontTx/>
              <a:buNone/>
              <a:defRPr/>
            </a:pPr>
            <a:endParaRPr lang="en-GB" altLang="sk-SK" sz="2500" dirty="0">
              <a:latin typeface="Times New Roman" pitchFamily="18" charset="0"/>
              <a:cs typeface="Times New Roman" pitchFamily="18" charset="0"/>
            </a:endParaRPr>
          </a:p>
          <a:p>
            <a:pPr marL="265113" indent="-265113" eaLnBrk="1" hangingPunct="1">
              <a:lnSpc>
                <a:spcPct val="80000"/>
              </a:lnSpc>
              <a:buFontTx/>
              <a:buNone/>
              <a:defRPr/>
            </a:pPr>
            <a:endParaRPr lang="en-GB" altLang="sk-SK" sz="2500" dirty="0">
              <a:latin typeface="Times New Roman" pitchFamily="18" charset="0"/>
              <a:cs typeface="Times New Roman" pitchFamily="18" charset="0"/>
            </a:endParaRPr>
          </a:p>
        </p:txBody>
      </p:sp>
      <p:graphicFrame>
        <p:nvGraphicFramePr>
          <p:cNvPr id="5" name="Diagram 4"/>
          <p:cNvGraphicFramePr/>
          <p:nvPr>
            <p:extLst>
              <p:ext uri="{D42A27DB-BD31-4B8C-83A1-F6EECF244321}">
                <p14:modId xmlns:p14="http://schemas.microsoft.com/office/powerpoint/2010/main" val="2258958058"/>
              </p:ext>
            </p:extLst>
          </p:nvPr>
        </p:nvGraphicFramePr>
        <p:xfrm>
          <a:off x="357158" y="2105472"/>
          <a:ext cx="8464010"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4" descr="hlavicka power pointu"/>
          <p:cNvPicPr>
            <a:picLocks noChangeAspect="1" noChangeArrowheads="1"/>
          </p:cNvPicPr>
          <p:nvPr/>
        </p:nvPicPr>
        <p:blipFill>
          <a:blip r:embed="rId8" cstate="print"/>
          <a:srcRect/>
          <a:stretch>
            <a:fillRect/>
          </a:stretch>
        </p:blipFill>
        <p:spPr>
          <a:xfrm>
            <a:off x="395288" y="260350"/>
            <a:ext cx="5043487" cy="1143000"/>
          </a:xfrm>
          <a:prstGeom prst="rect">
            <a:avLst/>
          </a:prstGeom>
        </p:spPr>
      </p:pic>
      <p:sp>
        <p:nvSpPr>
          <p:cNvPr id="7" name="Zástupný symbol textu 22"/>
          <p:cNvSpPr txBox="1">
            <a:spLocks/>
          </p:cNvSpPr>
          <p:nvPr/>
        </p:nvSpPr>
        <p:spPr bwMode="auto">
          <a:xfrm>
            <a:off x="5583487" y="260350"/>
            <a:ext cx="3237681" cy="1066130"/>
          </a:xfrm>
          <a:prstGeom prst="rect">
            <a:avLst/>
          </a:prstGeom>
          <a:ln>
            <a:noFill/>
            <a:headEnd/>
            <a:tailEnd/>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sk-SK" sz="1800" b="1" dirty="0">
                <a:solidFill>
                  <a:schemeClr val="tx1"/>
                </a:solidFill>
                <a:latin typeface="Calibri" pitchFamily="34" charset="0"/>
              </a:rPr>
              <a:t>NP </a:t>
            </a:r>
            <a:r>
              <a:rPr lang="en-GB" altLang="sk-SK" sz="1800" b="1" dirty="0">
                <a:solidFill>
                  <a:schemeClr val="tx1"/>
                </a:solidFill>
                <a:effectLst>
                  <a:outerShdw blurRad="50800" dist="38100" algn="tr" rotWithShape="0">
                    <a:prstClr val="black">
                      <a:alpha val="40000"/>
                    </a:prstClr>
                  </a:outerShdw>
                </a:effectLst>
                <a:cs typeface="Arial" pitchFamily="34" charset="0"/>
              </a:rPr>
              <a:t>"</a:t>
            </a:r>
            <a:r>
              <a:rPr lang="en-GB" altLang="sk-SK" sz="1800" b="1" dirty="0">
                <a:solidFill>
                  <a:schemeClr val="tx1"/>
                </a:solidFill>
                <a:latin typeface="Calibri" pitchFamily="34" charset="0"/>
              </a:rPr>
              <a:t>Support </a:t>
            </a:r>
            <a:r>
              <a:rPr lang="sk-SK" altLang="sk-SK" sz="1800" b="1" dirty="0">
                <a:solidFill>
                  <a:schemeClr val="tx1"/>
                </a:solidFill>
                <a:latin typeface="Calibri" pitchFamily="34" charset="0"/>
              </a:rPr>
              <a:t>of</a:t>
            </a:r>
            <a:r>
              <a:rPr lang="en-GB" altLang="sk-SK" sz="1800" b="1" dirty="0">
                <a:solidFill>
                  <a:schemeClr val="tx1"/>
                </a:solidFill>
                <a:latin typeface="Calibri" pitchFamily="34" charset="0"/>
              </a:rPr>
              <a:t> individualized counselling for the long-term unemployed</a:t>
            </a:r>
            <a:r>
              <a:rPr lang="en-GB" altLang="sk-SK" sz="1800" b="1" dirty="0">
                <a:solidFill>
                  <a:schemeClr val="tx1"/>
                </a:solidFill>
                <a:latin typeface="Calibri" panose="020F0502020204030204" pitchFamily="34" charset="0"/>
                <a:cs typeface="Calibri" panose="020F0502020204030204" pitchFamily="34" charset="0"/>
              </a:rPr>
              <a:t>"</a:t>
            </a:r>
            <a:endParaRPr lang="en-GB" sz="1800" dirty="0">
              <a:solidFill>
                <a:schemeClr val="tx1"/>
              </a:solidFill>
            </a:endParaRPr>
          </a:p>
        </p:txBody>
      </p:sp>
    </p:spTree>
    <p:extLst>
      <p:ext uri="{BB962C8B-B14F-4D97-AF65-F5344CB8AC3E}">
        <p14:creationId xmlns:p14="http://schemas.microsoft.com/office/powerpoint/2010/main" val="3885897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755576" y="4077072"/>
            <a:ext cx="7776864" cy="2232248"/>
          </a:xfrm>
          <a:solidFill>
            <a:schemeClr val="accent6">
              <a:lumMod val="20000"/>
              <a:lumOff val="80000"/>
            </a:schemeClr>
          </a:solidFill>
          <a:ln/>
        </p:spPr>
        <p:style>
          <a:lnRef idx="1">
            <a:schemeClr val="accent3"/>
          </a:lnRef>
          <a:fillRef idx="2">
            <a:schemeClr val="accent3"/>
          </a:fillRef>
          <a:effectRef idx="1">
            <a:schemeClr val="accent3"/>
          </a:effectRef>
          <a:fontRef idx="minor">
            <a:schemeClr val="dk1"/>
          </a:fontRef>
        </p:style>
        <p:txBody>
          <a:bodyPr anchor="ctr">
            <a:normAutofit fontScale="70000" lnSpcReduction="20000"/>
          </a:bodyPr>
          <a:lstStyle/>
          <a:p>
            <a:r>
              <a:rPr lang="en-GB" sz="4800" b="1" dirty="0">
                <a:solidFill>
                  <a:schemeClr val="tx1"/>
                </a:solidFill>
                <a:latin typeface="Calibri" pitchFamily="34" charset="0"/>
              </a:rPr>
              <a:t>"Activation of Disadvantaged Jobseekers"</a:t>
            </a:r>
            <a:endParaRPr lang="en-GB" altLang="sk-SK" sz="4800" b="1" dirty="0">
              <a:solidFill>
                <a:srgbClr val="1F2610"/>
              </a:solidFill>
              <a:effectLst>
                <a:outerShdw blurRad="50800" dist="38100" algn="tr" rotWithShape="0">
                  <a:prstClr val="black">
                    <a:alpha val="40000"/>
                  </a:prstClr>
                </a:outerShdw>
              </a:effectLst>
              <a:cs typeface="Arial" pitchFamily="34" charset="0"/>
            </a:endParaRPr>
          </a:p>
          <a:p>
            <a:r>
              <a:rPr lang="en-GB" altLang="sk-SK" sz="4400" b="1" dirty="0">
                <a:solidFill>
                  <a:srgbClr val="1F2610"/>
                </a:solidFill>
                <a:effectLst>
                  <a:outerShdw blurRad="50800" dist="38100" algn="tr" rotWithShape="0">
                    <a:prstClr val="black">
                      <a:alpha val="40000"/>
                    </a:prstClr>
                  </a:outerShdw>
                </a:effectLst>
                <a:cs typeface="Arial" pitchFamily="34" charset="0"/>
              </a:rPr>
              <a:t> - Measure No</a:t>
            </a:r>
            <a:r>
              <a:rPr lang="sk-SK" altLang="sk-SK" sz="4400" b="1" dirty="0">
                <a:solidFill>
                  <a:srgbClr val="1F2610"/>
                </a:solidFill>
                <a:effectLst>
                  <a:outerShdw blurRad="50800" dist="38100" algn="tr" rotWithShape="0">
                    <a:prstClr val="black">
                      <a:alpha val="40000"/>
                    </a:prstClr>
                  </a:outerShdw>
                </a:effectLst>
                <a:cs typeface="Arial" pitchFamily="34" charset="0"/>
              </a:rPr>
              <a:t>.</a:t>
            </a:r>
            <a:r>
              <a:rPr lang="en-GB" altLang="sk-SK" sz="4400" b="1" dirty="0">
                <a:solidFill>
                  <a:srgbClr val="1F2610"/>
                </a:solidFill>
                <a:effectLst>
                  <a:outerShdw blurRad="50800" dist="38100" algn="tr" rotWithShape="0">
                    <a:prstClr val="black">
                      <a:alpha val="40000"/>
                    </a:prstClr>
                  </a:outerShdw>
                </a:effectLst>
                <a:cs typeface="Arial" pitchFamily="34" charset="0"/>
              </a:rPr>
              <a:t> 1</a:t>
            </a:r>
          </a:p>
          <a:p>
            <a:r>
              <a:rPr lang="en-GB" altLang="sk-SK" sz="4400" b="1" dirty="0">
                <a:solidFill>
                  <a:srgbClr val="1F2610"/>
                </a:solidFill>
                <a:effectLst>
                  <a:outerShdw blurRad="50800" dist="38100" algn="tr" rotWithShape="0">
                    <a:prstClr val="black">
                      <a:alpha val="40000"/>
                    </a:prstClr>
                  </a:outerShdw>
                </a:effectLst>
                <a:cs typeface="Arial" pitchFamily="34" charset="0"/>
              </a:rPr>
              <a:t>"Providing Professional Counselling Services to Disadvantaged Jobseekers"</a:t>
            </a:r>
            <a:r>
              <a:rPr lang="sk-SK" sz="4400" b="1" dirty="0">
                <a:solidFill>
                  <a:schemeClr val="tx1"/>
                </a:solidFill>
                <a:effectLst>
                  <a:outerShdw blurRad="50800" dist="38100" algn="tr" rotWithShape="0">
                    <a:prstClr val="black">
                      <a:alpha val="40000"/>
                    </a:prstClr>
                  </a:outerShdw>
                </a:effectLst>
                <a:cs typeface="Arial" pitchFamily="34" charset="0"/>
              </a:rPr>
              <a:t> </a:t>
            </a:r>
            <a:endParaRPr lang="sk-SK" dirty="0">
              <a:solidFill>
                <a:schemeClr val="tx1"/>
              </a:solidFill>
            </a:endParaRPr>
          </a:p>
        </p:txBody>
      </p:sp>
      <p:sp>
        <p:nvSpPr>
          <p:cNvPr id="8" name="Zástupný symbol čísla snímky 7"/>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cs-CZ"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cs-CZ"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pic>
        <p:nvPicPr>
          <p:cNvPr id="7" name="Obrázo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1988840"/>
            <a:ext cx="7757582" cy="1191295"/>
          </a:xfrm>
          <a:prstGeom prst="rect">
            <a:avLst/>
          </a:prstGeom>
        </p:spPr>
      </p:pic>
      <p:sp>
        <p:nvSpPr>
          <p:cNvPr id="2" name="Nadpis 1"/>
          <p:cNvSpPr>
            <a:spLocks noGrp="1"/>
          </p:cNvSpPr>
          <p:nvPr>
            <p:ph type="ctrTitle"/>
          </p:nvPr>
        </p:nvSpPr>
        <p:spPr>
          <a:xfrm>
            <a:off x="729328" y="2924944"/>
            <a:ext cx="7772400" cy="864096"/>
          </a:xfrm>
          <a:solidFill>
            <a:srgbClr val="FFC000"/>
          </a:solidFill>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rmAutofit fontScale="90000"/>
          </a:bodyPr>
          <a:lstStyle/>
          <a:p>
            <a:br>
              <a:rPr lang="sk-SK" b="1" dirty="0">
                <a:solidFill>
                  <a:schemeClr val="dk1"/>
                </a:solidFill>
              </a:rPr>
            </a:br>
            <a:r>
              <a:rPr lang="en-GB" b="1" dirty="0">
                <a:solidFill>
                  <a:schemeClr val="dk1"/>
                </a:solidFill>
              </a:rPr>
              <a:t>National project</a:t>
            </a:r>
            <a:br>
              <a:rPr lang="en-GB" b="1" dirty="0">
                <a:solidFill>
                  <a:schemeClr val="dk1"/>
                </a:solidFill>
              </a:rPr>
            </a:br>
            <a:endParaRPr lang="en-GB" b="1" dirty="0">
              <a:solidFill>
                <a:schemeClr val="dk1"/>
              </a:solidFill>
            </a:endParaRPr>
          </a:p>
        </p:txBody>
      </p:sp>
      <p:pic>
        <p:nvPicPr>
          <p:cNvPr id="4" name="Picture 24" descr="hlavicka power pointu"/>
          <p:cNvPicPr>
            <a:picLocks noChangeAspect="1" noChangeArrowheads="1"/>
          </p:cNvPicPr>
          <p:nvPr/>
        </p:nvPicPr>
        <p:blipFill>
          <a:blip r:embed="rId4" cstate="print"/>
          <a:srcRect/>
          <a:stretch>
            <a:fillRect/>
          </a:stretch>
        </p:blipFill>
        <p:spPr bwMode="auto">
          <a:xfrm>
            <a:off x="755576" y="476672"/>
            <a:ext cx="7704856" cy="1746143"/>
          </a:xfrm>
          <a:prstGeom prst="rect">
            <a:avLst/>
          </a:prstGeom>
          <a:noFill/>
          <a:ln w="9525">
            <a:noFill/>
            <a:miter lim="800000"/>
            <a:headEnd/>
            <a:tailEnd/>
          </a:ln>
        </p:spPr>
      </p:pic>
    </p:spTree>
    <p:extLst>
      <p:ext uri="{BB962C8B-B14F-4D97-AF65-F5344CB8AC3E}">
        <p14:creationId xmlns:p14="http://schemas.microsoft.com/office/powerpoint/2010/main" val="145741474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adpis 13"/>
          <p:cNvSpPr>
            <a:spLocks noGrp="1"/>
          </p:cNvSpPr>
          <p:nvPr>
            <p:ph type="ctrTitle"/>
          </p:nvPr>
        </p:nvSpPr>
        <p:spPr>
          <a:xfrm>
            <a:off x="395289" y="1484784"/>
            <a:ext cx="8425878" cy="720080"/>
          </a:xfrm>
          <a:solidFill>
            <a:schemeClr val="accent6">
              <a:lumMod val="40000"/>
              <a:lumOff val="60000"/>
            </a:schemeClr>
          </a:solidFill>
          <a:ln/>
        </p:spPr>
        <p:style>
          <a:lnRef idx="0">
            <a:schemeClr val="accent3"/>
          </a:lnRef>
          <a:fillRef idx="3">
            <a:schemeClr val="accent3"/>
          </a:fillRef>
          <a:effectRef idx="3">
            <a:schemeClr val="accent3"/>
          </a:effectRef>
          <a:fontRef idx="minor">
            <a:schemeClr val="lt1"/>
          </a:fontRef>
        </p:style>
        <p:txBody>
          <a:bodyPr>
            <a:normAutofit/>
          </a:bodyPr>
          <a:lstStyle/>
          <a:p>
            <a:r>
              <a:rPr lang="en-GB" sz="3100" b="1" dirty="0">
                <a:solidFill>
                  <a:schemeClr val="tx1"/>
                </a:solidFill>
                <a:effectLst>
                  <a:outerShdw blurRad="50800" dist="38100" algn="tr" rotWithShape="0">
                    <a:prstClr val="black">
                      <a:alpha val="40000"/>
                    </a:prstClr>
                  </a:outerShdw>
                </a:effectLst>
              </a:rPr>
              <a:t>Basic information</a:t>
            </a:r>
            <a:endParaRPr lang="en-GB" sz="3100" dirty="0">
              <a:solidFill>
                <a:schemeClr val="tx1"/>
              </a:solidFill>
            </a:endParaRPr>
          </a:p>
        </p:txBody>
      </p:sp>
      <p:sp>
        <p:nvSpPr>
          <p:cNvPr id="5" name="Podnadpis 3"/>
          <p:cNvSpPr txBox="1">
            <a:spLocks/>
          </p:cNvSpPr>
          <p:nvPr/>
        </p:nvSpPr>
        <p:spPr bwMode="auto">
          <a:xfrm>
            <a:off x="3214678" y="5214950"/>
            <a:ext cx="3043214" cy="1357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rgbClr val="C0504D"/>
              </a:solidFill>
              <a:effectLst/>
              <a:uLnTx/>
              <a:uFillTx/>
              <a:latin typeface="Calibri"/>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rgbClr val="C0504D"/>
              </a:solidFill>
              <a:effectLst/>
              <a:uLnTx/>
              <a:uFillTx/>
              <a:latin typeface="Calibri"/>
              <a:ea typeface="+mn-ea"/>
              <a:cs typeface="+mn-cs"/>
            </a:endParaRPr>
          </a:p>
        </p:txBody>
      </p:sp>
      <p:graphicFrame>
        <p:nvGraphicFramePr>
          <p:cNvPr id="7" name="Diagram 6"/>
          <p:cNvGraphicFramePr/>
          <p:nvPr>
            <p:extLst>
              <p:ext uri="{D42A27DB-BD31-4B8C-83A1-F6EECF244321}">
                <p14:modId xmlns:p14="http://schemas.microsoft.com/office/powerpoint/2010/main" val="2615393306"/>
              </p:ext>
            </p:extLst>
          </p:nvPr>
        </p:nvGraphicFramePr>
        <p:xfrm>
          <a:off x="467544" y="2348880"/>
          <a:ext cx="8064896" cy="4345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Picture 24" descr="hlavicka power pointu"/>
          <p:cNvPicPr>
            <a:picLocks noChangeAspect="1" noChangeArrowheads="1"/>
          </p:cNvPicPr>
          <p:nvPr/>
        </p:nvPicPr>
        <p:blipFill>
          <a:blip r:embed="rId8" cstate="print"/>
          <a:srcRect/>
          <a:stretch>
            <a:fillRect/>
          </a:stretch>
        </p:blipFill>
        <p:spPr>
          <a:xfrm>
            <a:off x="395288" y="260350"/>
            <a:ext cx="5043487" cy="1143000"/>
          </a:xfrm>
          <a:prstGeom prst="rect">
            <a:avLst/>
          </a:prstGeom>
        </p:spPr>
      </p:pic>
      <p:sp>
        <p:nvSpPr>
          <p:cNvPr id="8" name="Zástupný symbol textu 22"/>
          <p:cNvSpPr txBox="1">
            <a:spLocks/>
          </p:cNvSpPr>
          <p:nvPr/>
        </p:nvSpPr>
        <p:spPr bwMode="auto">
          <a:xfrm>
            <a:off x="5438775" y="274638"/>
            <a:ext cx="3237681" cy="1066130"/>
          </a:xfrm>
          <a:prstGeom prst="rect">
            <a:avLst/>
          </a:prstGeom>
          <a:solidFill>
            <a:srgbClr val="FFC000"/>
          </a:solidFill>
          <a:ln>
            <a:noFill/>
            <a:headEnd/>
            <a:tailEnd/>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kumimoji="0" lang="sk-SK" sz="1800" b="1" i="0" u="none" strike="noStrike" kern="1200" cap="none" spc="0" normalizeH="0" baseline="0" noProof="0" dirty="0">
                <a:ln>
                  <a:noFill/>
                </a:ln>
                <a:solidFill>
                  <a:prstClr val="black"/>
                </a:solidFill>
                <a:effectLst/>
                <a:uLnTx/>
                <a:uFillTx/>
                <a:latin typeface="Calibri" pitchFamily="34" charset="0"/>
                <a:ea typeface="+mn-ea"/>
                <a:cs typeface="+mn-cs"/>
              </a:rPr>
              <a:t>NP </a:t>
            </a:r>
            <a:r>
              <a:rPr lang="en-GB" sz="1800" b="1" dirty="0">
                <a:solidFill>
                  <a:schemeClr val="tx1"/>
                </a:solidFill>
                <a:latin typeface="Calibri" pitchFamily="34" charset="0"/>
              </a:rPr>
              <a:t>"Activation of Disadvantaged</a:t>
            </a:r>
            <a:r>
              <a:rPr lang="sk-SK" sz="1800" b="1" dirty="0">
                <a:solidFill>
                  <a:schemeClr val="tx1"/>
                </a:solidFill>
                <a:latin typeface="Calibri" pitchFamily="34" charset="0"/>
              </a:rPr>
              <a:t> </a:t>
            </a:r>
            <a:r>
              <a:rPr lang="en-GB" sz="1800" b="1" dirty="0">
                <a:solidFill>
                  <a:schemeClr val="tx1"/>
                </a:solidFill>
                <a:latin typeface="Calibri" pitchFamily="34" charset="0"/>
              </a:rPr>
              <a:t>Jobseekers</a:t>
            </a:r>
            <a:r>
              <a:rPr lang="en-AE" sz="1800" b="1" dirty="0">
                <a:solidFill>
                  <a:schemeClr val="tx1"/>
                </a:solidFill>
                <a:latin typeface="Calibri" pitchFamily="34" charset="0"/>
              </a:rPr>
              <a:t>"</a:t>
            </a:r>
            <a:endParaRPr lang="sk-SK" sz="1600" b="1" dirty="0">
              <a:solidFill>
                <a:srgbClr val="1F2610"/>
              </a:solidFill>
              <a:effectLst>
                <a:outerShdw blurRad="50800" dist="38100" algn="tr" rotWithShape="0">
                  <a:prstClr val="black">
                    <a:alpha val="40000"/>
                  </a:prstClr>
                </a:outerShdw>
              </a:effectLst>
              <a:cs typeface="Arial" pitchFamily="34" charset="0"/>
            </a:endParaRPr>
          </a:p>
          <a:p>
            <a:pPr algn="l"/>
            <a:r>
              <a:rPr lang="sk-SK" altLang="sk-SK" sz="1600" b="1" dirty="0">
                <a:solidFill>
                  <a:srgbClr val="1F2610"/>
                </a:solidFill>
                <a:effectLst>
                  <a:outerShdw blurRad="50800" dist="38100" algn="tr" rotWithShape="0">
                    <a:prstClr val="black">
                      <a:alpha val="40000"/>
                    </a:prstClr>
                  </a:outerShdw>
                </a:effectLst>
                <a:cs typeface="Arial" pitchFamily="34" charset="0"/>
              </a:rPr>
              <a:t>- </a:t>
            </a:r>
            <a:r>
              <a:rPr lang="en-GB" altLang="sk-SK" sz="1600" b="1" dirty="0">
                <a:solidFill>
                  <a:srgbClr val="1F2610"/>
                </a:solidFill>
                <a:cs typeface="Arial" pitchFamily="34" charset="0"/>
              </a:rPr>
              <a:t>Measure No</a:t>
            </a:r>
            <a:r>
              <a:rPr lang="sk-SK" altLang="sk-SK" sz="1600" b="1" dirty="0">
                <a:solidFill>
                  <a:srgbClr val="1F2610"/>
                </a:solidFill>
                <a:cs typeface="Arial" pitchFamily="34" charset="0"/>
              </a:rPr>
              <a:t>.</a:t>
            </a:r>
            <a:r>
              <a:rPr lang="en-GB" altLang="sk-SK" sz="1600" b="1" dirty="0">
                <a:solidFill>
                  <a:srgbClr val="1F2610"/>
                </a:solidFill>
                <a:cs typeface="Arial" pitchFamily="34" charset="0"/>
              </a:rPr>
              <a:t> 1</a:t>
            </a:r>
          </a:p>
        </p:txBody>
      </p:sp>
    </p:spTree>
    <p:extLst>
      <p:ext uri="{BB962C8B-B14F-4D97-AF65-F5344CB8AC3E}">
        <p14:creationId xmlns:p14="http://schemas.microsoft.com/office/powerpoint/2010/main" val="188719167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adpis 13"/>
          <p:cNvSpPr>
            <a:spLocks noGrp="1"/>
          </p:cNvSpPr>
          <p:nvPr>
            <p:ph type="ctrTitle"/>
          </p:nvPr>
        </p:nvSpPr>
        <p:spPr>
          <a:xfrm>
            <a:off x="395288" y="1484784"/>
            <a:ext cx="8425879" cy="864096"/>
          </a:xfrm>
          <a:solidFill>
            <a:schemeClr val="accent6">
              <a:lumMod val="40000"/>
              <a:lumOff val="60000"/>
            </a:schemeClr>
          </a:solidFill>
          <a:ln/>
        </p:spPr>
        <p:style>
          <a:lnRef idx="1">
            <a:schemeClr val="accent3"/>
          </a:lnRef>
          <a:fillRef idx="2">
            <a:schemeClr val="accent3"/>
          </a:fillRef>
          <a:effectRef idx="1">
            <a:schemeClr val="accent3"/>
          </a:effectRef>
          <a:fontRef idx="minor">
            <a:schemeClr val="dk1"/>
          </a:fontRef>
        </p:style>
        <p:txBody>
          <a:bodyPr>
            <a:normAutofit fontScale="90000"/>
          </a:bodyPr>
          <a:lstStyle/>
          <a:p>
            <a:br>
              <a:rPr lang="sk-SK" b="1" u="sng" dirty="0"/>
            </a:br>
            <a:r>
              <a:rPr lang="en-AU" sz="4000" b="1" dirty="0">
                <a:solidFill>
                  <a:schemeClr val="tx1"/>
                </a:solidFill>
              </a:rPr>
              <a:t>Objective of the Measure No. 1</a:t>
            </a:r>
            <a:br>
              <a:rPr lang="en-AU" sz="4900" b="1" dirty="0">
                <a:solidFill>
                  <a:schemeClr val="tx1"/>
                </a:solidFill>
              </a:rPr>
            </a:br>
            <a:endParaRPr lang="en-AU" b="1" dirty="0">
              <a:solidFill>
                <a:schemeClr val="tx1"/>
              </a:solidFill>
            </a:endParaRPr>
          </a:p>
        </p:txBody>
      </p:sp>
      <p:sp>
        <p:nvSpPr>
          <p:cNvPr id="5" name="Podnadpis 3"/>
          <p:cNvSpPr txBox="1">
            <a:spLocks/>
          </p:cNvSpPr>
          <p:nvPr/>
        </p:nvSpPr>
        <p:spPr bwMode="auto">
          <a:xfrm>
            <a:off x="3214678" y="5214950"/>
            <a:ext cx="3043214" cy="1357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sk-SK" sz="2400" b="0" i="0" u="none" strike="noStrike" kern="0" cap="none" spc="0" normalizeH="0" baseline="0" noProof="0" dirty="0">
              <a:ln>
                <a:noFill/>
              </a:ln>
              <a:solidFill>
                <a:schemeClr val="accent2"/>
              </a:solidFill>
              <a:effectLst/>
              <a:uLnTx/>
              <a:uFillTx/>
              <a:latin typeface="+mn-lt"/>
              <a:ea typeface="+mn-ea"/>
              <a:cs typeface="+mn-cs"/>
            </a:endParaRPr>
          </a:p>
        </p:txBody>
      </p:sp>
      <p:graphicFrame>
        <p:nvGraphicFramePr>
          <p:cNvPr id="3" name="Diagram 2"/>
          <p:cNvGraphicFramePr/>
          <p:nvPr>
            <p:extLst>
              <p:ext uri="{D42A27DB-BD31-4B8C-83A1-F6EECF244321}">
                <p14:modId xmlns:p14="http://schemas.microsoft.com/office/powerpoint/2010/main" val="1635446149"/>
              </p:ext>
            </p:extLst>
          </p:nvPr>
        </p:nvGraphicFramePr>
        <p:xfrm>
          <a:off x="487813" y="2564904"/>
          <a:ext cx="8496943" cy="38884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 name="Picture 24" descr="hlavicka power pointu"/>
          <p:cNvPicPr>
            <a:picLocks noChangeAspect="1" noChangeArrowheads="1"/>
          </p:cNvPicPr>
          <p:nvPr/>
        </p:nvPicPr>
        <p:blipFill>
          <a:blip r:embed="rId8" cstate="print"/>
          <a:srcRect/>
          <a:stretch>
            <a:fillRect/>
          </a:stretch>
        </p:blipFill>
        <p:spPr>
          <a:xfrm>
            <a:off x="395288" y="260350"/>
            <a:ext cx="5043487" cy="1143000"/>
          </a:xfrm>
          <a:prstGeom prst="rect">
            <a:avLst/>
          </a:prstGeom>
        </p:spPr>
      </p:pic>
      <p:sp>
        <p:nvSpPr>
          <p:cNvPr id="7" name="Zástupný symbol textu 22"/>
          <p:cNvSpPr txBox="1">
            <a:spLocks/>
          </p:cNvSpPr>
          <p:nvPr/>
        </p:nvSpPr>
        <p:spPr bwMode="auto">
          <a:xfrm>
            <a:off x="5438775" y="274638"/>
            <a:ext cx="3237681" cy="1066130"/>
          </a:xfrm>
          <a:prstGeom prst="rect">
            <a:avLst/>
          </a:prstGeom>
          <a:solidFill>
            <a:srgbClr val="FFC000"/>
          </a:solidFill>
          <a:ln>
            <a:noFill/>
            <a:headEnd/>
            <a:tailEnd/>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sk-SK" sz="1800" b="1" dirty="0">
                <a:solidFill>
                  <a:prstClr val="black"/>
                </a:solidFill>
                <a:latin typeface="Calibri" pitchFamily="34" charset="0"/>
              </a:rPr>
              <a:t>NP </a:t>
            </a:r>
            <a:r>
              <a:rPr lang="en-GB" sz="1800" b="1" dirty="0">
                <a:solidFill>
                  <a:schemeClr val="tx1"/>
                </a:solidFill>
                <a:latin typeface="Calibri" pitchFamily="34" charset="0"/>
              </a:rPr>
              <a:t>"Activation of Disadvantaged</a:t>
            </a:r>
            <a:r>
              <a:rPr lang="sk-SK" sz="1800" b="1" dirty="0">
                <a:solidFill>
                  <a:schemeClr val="tx1"/>
                </a:solidFill>
                <a:latin typeface="Calibri" pitchFamily="34" charset="0"/>
              </a:rPr>
              <a:t> </a:t>
            </a:r>
            <a:r>
              <a:rPr lang="en-GB" sz="1800" b="1" dirty="0">
                <a:solidFill>
                  <a:schemeClr val="tx1"/>
                </a:solidFill>
                <a:latin typeface="Calibri" pitchFamily="34" charset="0"/>
              </a:rPr>
              <a:t>Jobseekers</a:t>
            </a:r>
            <a:r>
              <a:rPr lang="en-AE" sz="1800" b="1" dirty="0">
                <a:solidFill>
                  <a:schemeClr val="tx1"/>
                </a:solidFill>
                <a:latin typeface="Calibri" pitchFamily="34" charset="0"/>
              </a:rPr>
              <a:t>"</a:t>
            </a:r>
            <a:endParaRPr lang="sk-SK" sz="1600" b="1" dirty="0">
              <a:solidFill>
                <a:srgbClr val="1F2610"/>
              </a:solidFill>
              <a:effectLst>
                <a:outerShdw blurRad="50800" dist="38100" algn="tr" rotWithShape="0">
                  <a:prstClr val="black">
                    <a:alpha val="40000"/>
                  </a:prstClr>
                </a:outerShdw>
              </a:effectLst>
              <a:cs typeface="Arial" pitchFamily="34" charset="0"/>
            </a:endParaRPr>
          </a:p>
          <a:p>
            <a:pPr algn="l"/>
            <a:r>
              <a:rPr lang="sk-SK" altLang="sk-SK" sz="1600" b="1" dirty="0">
                <a:solidFill>
                  <a:srgbClr val="1F2610"/>
                </a:solidFill>
                <a:effectLst>
                  <a:outerShdw blurRad="50800" dist="38100" algn="tr" rotWithShape="0">
                    <a:prstClr val="black">
                      <a:alpha val="40000"/>
                    </a:prstClr>
                  </a:outerShdw>
                </a:effectLst>
                <a:cs typeface="Arial" pitchFamily="34" charset="0"/>
              </a:rPr>
              <a:t>- </a:t>
            </a:r>
            <a:r>
              <a:rPr lang="en-GB" altLang="sk-SK" sz="1600" b="1" dirty="0">
                <a:solidFill>
                  <a:srgbClr val="1F2610"/>
                </a:solidFill>
                <a:cs typeface="Arial" pitchFamily="34" charset="0"/>
              </a:rPr>
              <a:t>Measure No</a:t>
            </a:r>
            <a:r>
              <a:rPr lang="sk-SK" altLang="sk-SK" sz="1600" b="1" dirty="0">
                <a:solidFill>
                  <a:srgbClr val="1F2610"/>
                </a:solidFill>
                <a:cs typeface="Arial" pitchFamily="34" charset="0"/>
              </a:rPr>
              <a:t>.</a:t>
            </a:r>
            <a:r>
              <a:rPr lang="en-GB" altLang="sk-SK" sz="1600" b="1" dirty="0">
                <a:solidFill>
                  <a:srgbClr val="1F2610"/>
                </a:solidFill>
                <a:cs typeface="Arial" pitchFamily="34" charset="0"/>
              </a:rPr>
              <a:t> 1</a:t>
            </a:r>
          </a:p>
        </p:txBody>
      </p:sp>
    </p:spTree>
    <p:extLst>
      <p:ext uri="{BB962C8B-B14F-4D97-AF65-F5344CB8AC3E}">
        <p14:creationId xmlns:p14="http://schemas.microsoft.com/office/powerpoint/2010/main" val="33348777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57158" y="1556792"/>
            <a:ext cx="8569648" cy="5055319"/>
          </a:xfrm>
          <a:solidFill>
            <a:schemeClr val="accent6">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marL="0" indent="-265113" eaLnBrk="1" hangingPunct="1">
              <a:spcBef>
                <a:spcPts val="0"/>
              </a:spcBef>
              <a:buFontTx/>
              <a:buNone/>
              <a:defRPr/>
            </a:pPr>
            <a:r>
              <a:rPr lang="en-AU" sz="3600" b="1" dirty="0">
                <a:cs typeface="Times New Roman" pitchFamily="18" charset="0"/>
              </a:rPr>
              <a:t>Results</a:t>
            </a:r>
            <a:r>
              <a:rPr lang="en-AU" altLang="sk-SK" sz="3600" b="1" dirty="0">
                <a:cs typeface="Times New Roman" pitchFamily="18" charset="0"/>
              </a:rPr>
              <a:t>:</a:t>
            </a:r>
          </a:p>
          <a:p>
            <a:pPr marL="265113" indent="-265113" eaLnBrk="1" hangingPunct="1">
              <a:lnSpc>
                <a:spcPct val="80000"/>
              </a:lnSpc>
              <a:buFontTx/>
              <a:buNone/>
              <a:defRPr/>
            </a:pPr>
            <a:endParaRPr lang="sk-SK" altLang="sk-SK" sz="2500" dirty="0">
              <a:latin typeface="Times New Roman" pitchFamily="18" charset="0"/>
              <a:cs typeface="Times New Roman" pitchFamily="18" charset="0"/>
            </a:endParaRPr>
          </a:p>
          <a:p>
            <a:pPr marL="265113" indent="-265113" eaLnBrk="1" hangingPunct="1">
              <a:lnSpc>
                <a:spcPct val="80000"/>
              </a:lnSpc>
              <a:buFontTx/>
              <a:buNone/>
              <a:defRPr/>
            </a:pPr>
            <a:endParaRPr lang="sk-SK" altLang="sk-SK" sz="2500" dirty="0">
              <a:latin typeface="Times New Roman" pitchFamily="18" charset="0"/>
              <a:cs typeface="Times New Roman" pitchFamily="18" charset="0"/>
            </a:endParaRPr>
          </a:p>
          <a:p>
            <a:pPr marL="265113" indent="-265113" eaLnBrk="1" hangingPunct="1">
              <a:lnSpc>
                <a:spcPct val="80000"/>
              </a:lnSpc>
              <a:buFontTx/>
              <a:buNone/>
              <a:defRPr/>
            </a:pPr>
            <a:endParaRPr lang="sk-SK" altLang="sk-SK" sz="2500" dirty="0">
              <a:latin typeface="Times New Roman" pitchFamily="18" charset="0"/>
              <a:cs typeface="Times New Roman" pitchFamily="18" charset="0"/>
            </a:endParaRPr>
          </a:p>
          <a:p>
            <a:pPr marL="265113" indent="-265113" eaLnBrk="1" hangingPunct="1">
              <a:lnSpc>
                <a:spcPct val="80000"/>
              </a:lnSpc>
              <a:buFontTx/>
              <a:buNone/>
              <a:defRPr/>
            </a:pPr>
            <a:endParaRPr lang="sk-SK" altLang="sk-SK" sz="2500" dirty="0">
              <a:latin typeface="Times New Roman" pitchFamily="18" charset="0"/>
              <a:cs typeface="Times New Roman" pitchFamily="18" charset="0"/>
            </a:endParaRPr>
          </a:p>
        </p:txBody>
      </p:sp>
      <p:graphicFrame>
        <p:nvGraphicFramePr>
          <p:cNvPr id="5" name="Diagram 4"/>
          <p:cNvGraphicFramePr/>
          <p:nvPr>
            <p:extLst>
              <p:ext uri="{D42A27DB-BD31-4B8C-83A1-F6EECF244321}">
                <p14:modId xmlns:p14="http://schemas.microsoft.com/office/powerpoint/2010/main" val="215503048"/>
              </p:ext>
            </p:extLst>
          </p:nvPr>
        </p:nvGraphicFramePr>
        <p:xfrm>
          <a:off x="357158" y="2105472"/>
          <a:ext cx="8464010"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4" descr="hlavicka power pointu"/>
          <p:cNvPicPr>
            <a:picLocks noChangeAspect="1" noChangeArrowheads="1"/>
          </p:cNvPicPr>
          <p:nvPr/>
        </p:nvPicPr>
        <p:blipFill>
          <a:blip r:embed="rId8" cstate="print"/>
          <a:srcRect/>
          <a:stretch>
            <a:fillRect/>
          </a:stretch>
        </p:blipFill>
        <p:spPr>
          <a:xfrm>
            <a:off x="395288" y="260350"/>
            <a:ext cx="5043487" cy="1143000"/>
          </a:xfrm>
          <a:prstGeom prst="rect">
            <a:avLst/>
          </a:prstGeom>
        </p:spPr>
      </p:pic>
      <p:sp>
        <p:nvSpPr>
          <p:cNvPr id="8" name="Zástupný symbol textu 22"/>
          <p:cNvSpPr txBox="1">
            <a:spLocks/>
          </p:cNvSpPr>
          <p:nvPr/>
        </p:nvSpPr>
        <p:spPr bwMode="auto">
          <a:xfrm>
            <a:off x="5438775" y="274638"/>
            <a:ext cx="3237681" cy="1066130"/>
          </a:xfrm>
          <a:prstGeom prst="rect">
            <a:avLst/>
          </a:prstGeom>
          <a:solidFill>
            <a:srgbClr val="FFC000"/>
          </a:solidFill>
          <a:ln>
            <a:noFill/>
            <a:headEnd/>
            <a:tailEnd/>
          </a:ln>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t">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sk-SK" sz="1800" b="1" dirty="0">
                <a:solidFill>
                  <a:prstClr val="black"/>
                </a:solidFill>
                <a:latin typeface="Calibri" pitchFamily="34" charset="0"/>
              </a:rPr>
              <a:t>NP </a:t>
            </a:r>
            <a:r>
              <a:rPr lang="en-GB" sz="1800" b="1" dirty="0">
                <a:solidFill>
                  <a:schemeClr val="tx1"/>
                </a:solidFill>
                <a:latin typeface="Calibri" pitchFamily="34" charset="0"/>
              </a:rPr>
              <a:t>"Activation of Disadvantaged</a:t>
            </a:r>
            <a:r>
              <a:rPr lang="sk-SK" sz="1800" b="1" dirty="0">
                <a:solidFill>
                  <a:schemeClr val="tx1"/>
                </a:solidFill>
                <a:latin typeface="Calibri" pitchFamily="34" charset="0"/>
              </a:rPr>
              <a:t> </a:t>
            </a:r>
            <a:r>
              <a:rPr lang="en-GB" sz="1800" b="1" dirty="0">
                <a:solidFill>
                  <a:schemeClr val="tx1"/>
                </a:solidFill>
                <a:latin typeface="Calibri" pitchFamily="34" charset="0"/>
              </a:rPr>
              <a:t>Jobseekers</a:t>
            </a:r>
            <a:r>
              <a:rPr lang="en-AE" sz="1800" b="1" dirty="0">
                <a:solidFill>
                  <a:schemeClr val="tx1"/>
                </a:solidFill>
                <a:latin typeface="Calibri" pitchFamily="34" charset="0"/>
              </a:rPr>
              <a:t>"</a:t>
            </a:r>
            <a:endParaRPr lang="sk-SK" sz="1600" b="1" dirty="0">
              <a:solidFill>
                <a:srgbClr val="1F2610"/>
              </a:solidFill>
              <a:effectLst>
                <a:outerShdw blurRad="50800" dist="38100" algn="tr" rotWithShape="0">
                  <a:prstClr val="black">
                    <a:alpha val="40000"/>
                  </a:prstClr>
                </a:outerShdw>
              </a:effectLst>
              <a:cs typeface="Arial" pitchFamily="34" charset="0"/>
            </a:endParaRPr>
          </a:p>
          <a:p>
            <a:pPr algn="l"/>
            <a:r>
              <a:rPr lang="sk-SK" altLang="sk-SK" sz="1600" b="1" dirty="0">
                <a:solidFill>
                  <a:srgbClr val="1F2610"/>
                </a:solidFill>
                <a:effectLst>
                  <a:outerShdw blurRad="50800" dist="38100" algn="tr" rotWithShape="0">
                    <a:prstClr val="black">
                      <a:alpha val="40000"/>
                    </a:prstClr>
                  </a:outerShdw>
                </a:effectLst>
                <a:cs typeface="Arial" pitchFamily="34" charset="0"/>
              </a:rPr>
              <a:t>- </a:t>
            </a:r>
            <a:r>
              <a:rPr lang="en-GB" altLang="sk-SK" sz="1600" b="1" dirty="0">
                <a:solidFill>
                  <a:srgbClr val="1F2610"/>
                </a:solidFill>
                <a:cs typeface="Arial" pitchFamily="34" charset="0"/>
              </a:rPr>
              <a:t>Measure No</a:t>
            </a:r>
            <a:r>
              <a:rPr lang="sk-SK" altLang="sk-SK" sz="1600" b="1" dirty="0">
                <a:solidFill>
                  <a:srgbClr val="1F2610"/>
                </a:solidFill>
                <a:cs typeface="Arial" pitchFamily="34" charset="0"/>
              </a:rPr>
              <a:t>.</a:t>
            </a:r>
            <a:r>
              <a:rPr lang="en-GB" altLang="sk-SK" sz="1600" b="1" dirty="0">
                <a:solidFill>
                  <a:srgbClr val="1F2610"/>
                </a:solidFill>
                <a:cs typeface="Arial" pitchFamily="34" charset="0"/>
              </a:rPr>
              <a:t> 1</a:t>
            </a:r>
          </a:p>
        </p:txBody>
      </p:sp>
    </p:spTree>
    <p:extLst>
      <p:ext uri="{BB962C8B-B14F-4D97-AF65-F5344CB8AC3E}">
        <p14:creationId xmlns:p14="http://schemas.microsoft.com/office/powerpoint/2010/main" val="2294012780"/>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12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5775</TotalTime>
  <Words>559</Words>
  <Application>Microsoft Office PowerPoint</Application>
  <PresentationFormat>Presentación en pantalla (4:3)</PresentationFormat>
  <Paragraphs>61</Paragraphs>
  <Slides>8</Slides>
  <Notes>8</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Calibri</vt:lpstr>
      <vt:lpstr>Times New Roman</vt:lpstr>
      <vt:lpstr>Wingdings 2</vt:lpstr>
      <vt:lpstr>Motív Office</vt:lpstr>
      <vt:lpstr> National project </vt:lpstr>
      <vt:lpstr> Basic information </vt:lpstr>
      <vt:lpstr> Objective of the project </vt:lpstr>
      <vt:lpstr>Presentación de PowerPoint</vt:lpstr>
      <vt:lpstr> National project </vt:lpstr>
      <vt:lpstr>Basic information</vt:lpstr>
      <vt:lpstr> Objective of the Measure No. 1 </vt:lpstr>
      <vt:lpstr>Presentación de PowerPoint</vt:lpstr>
    </vt:vector>
  </TitlesOfParts>
  <Company>UPSVAR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Umiestňovanie znevýhodnených ZoU na trhu práce</dc:title>
  <dc:creator>SlavikovaA</dc:creator>
  <cp:lastModifiedBy>Jordi Delgado Avilés</cp:lastModifiedBy>
  <cp:revision>643</cp:revision>
  <cp:lastPrinted>2019-02-04T08:17:27Z</cp:lastPrinted>
  <dcterms:created xsi:type="dcterms:W3CDTF">2012-02-21T07:28:32Z</dcterms:created>
  <dcterms:modified xsi:type="dcterms:W3CDTF">2023-05-09T06:57:27Z</dcterms:modified>
</cp:coreProperties>
</file>